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F7B50-D4DE-4B72-8339-7247EBF2B80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8972-F14F-469A-8053-8DA494BD8A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F7B50-D4DE-4B72-8339-7247EBF2B80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8972-F14F-469A-8053-8DA494BD8A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F7B50-D4DE-4B72-8339-7247EBF2B80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8972-F14F-469A-8053-8DA494BD8A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F7B50-D4DE-4B72-8339-7247EBF2B80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8972-F14F-469A-8053-8DA494BD8A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F7B50-D4DE-4B72-8339-7247EBF2B80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8972-F14F-469A-8053-8DA494BD8A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F7B50-D4DE-4B72-8339-7247EBF2B80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8972-F14F-469A-8053-8DA494BD8A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F7B50-D4DE-4B72-8339-7247EBF2B80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8972-F14F-469A-8053-8DA494BD8A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F7B50-D4DE-4B72-8339-7247EBF2B80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8972-F14F-469A-8053-8DA494BD8A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F7B50-D4DE-4B72-8339-7247EBF2B80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8972-F14F-469A-8053-8DA494BD8A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F7B50-D4DE-4B72-8339-7247EBF2B80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8972-F14F-469A-8053-8DA494BD8A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F7B50-D4DE-4B72-8339-7247EBF2B80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B8972-F14F-469A-8053-8DA494BD8A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F7B50-D4DE-4B72-8339-7247EBF2B80A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B8972-F14F-469A-8053-8DA494BD8AC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使我更愛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"/>
            <a:ext cx="3384376" cy="62068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主</a:t>
            </a:r>
            <a:r>
              <a:rPr lang="zh-TW" altLang="en-US" b="1" dirty="0"/>
              <a:t>使我更愛你</a:t>
            </a:r>
            <a:r>
              <a:rPr lang="zh-TW" altLang="en-US" dirty="0"/>
              <a:t/>
            </a:r>
            <a:br>
              <a:rPr lang="zh-TW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4032448" cy="4442048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主！使我更愛祢，和祢更親密，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為祢名更熱心，向祢話更信，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對祢憂更關心，因祢苦更貧，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更覺得祢看顧，更完全順服。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求主天天扶持我，給我力量保守我，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使我一生走窄路，使主心滿意足。 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主！使我更屬靈，更常見祢面，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更脫屬世生涯，更渴慕回家，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更願意處卑微，更被祢破碎，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更蒙福更聖潔，凡事更像祢。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主！使我更得勝，向祢更忠誠，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在祢手更有用，對仇敵更勇，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受苦更為忍耐，犯罪更悲哀，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更喜樂任怨勞，更完全倚靠。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192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主使我更愛你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主使我更愛你 </dc:title>
  <dc:creator>mary</dc:creator>
  <cp:lastModifiedBy>mary</cp:lastModifiedBy>
  <cp:revision>7</cp:revision>
  <dcterms:created xsi:type="dcterms:W3CDTF">2022-08-10T19:26:13Z</dcterms:created>
  <dcterms:modified xsi:type="dcterms:W3CDTF">2022-08-10T21:57:39Z</dcterms:modified>
</cp:coreProperties>
</file>