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991B0-6C55-422B-BEA3-5151DE89C312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C9F14-0592-4E44-80AE-D5085E0799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ive of Your Best to the Master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сё посвяти Иисус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1"/>
            <a:ext cx="4680520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z-Cyrl-AZ" b="1" dirty="0" smtClean="0"/>
              <a:t>Всё </a:t>
            </a:r>
            <a:r>
              <a:rPr lang="az-Cyrl-AZ" b="1" dirty="0"/>
              <a:t>посвяти Иисусу</a:t>
            </a:r>
            <a:br>
              <a:rPr lang="az-Cyrl-AZ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908720"/>
            <a:ext cx="7632848" cy="5112568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Всё посвяти Иисусу,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юности сил не щади,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верой живою согретый,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битву за правду иди!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Сын Божий стал нам примером,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пред тобой впереди.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Радость, надежду и веру,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всё для Него посвяти!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Всё посвяти Иисусу!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С верными вместе терпи,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во всеоружье Господнем,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 битву за правду вступи.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Всё посвяти, Иисусу!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радостью сердце открой,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Он в тебе поселился,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чтоб управлял Он тобой.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Жертвуй собою в смиреньи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будь на тернистом пути.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Планы, мечты и стремленья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Всё для Него посвяти!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Всё посвяти, Иисусу!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– твой великий Господь.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Ради несчастных сходил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с вечных, небесных высот.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Душу Свою положил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Он, чтоб осуждённых спасти.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Разум, желанья и силы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– всё для Него посвяти!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148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Всё посвяти Иисусу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Всё посвяти Иисусу </dc:title>
  <dc:creator>mary</dc:creator>
  <cp:lastModifiedBy>mary</cp:lastModifiedBy>
  <cp:revision>6</cp:revision>
  <dcterms:created xsi:type="dcterms:W3CDTF">2023-09-22T17:10:18Z</dcterms:created>
  <dcterms:modified xsi:type="dcterms:W3CDTF">2023-09-22T18:18:38Z</dcterms:modified>
</cp:coreProperties>
</file>