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50B5-6286-4B52-AAA6-EDFA7E1CBB9F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19D5-B10B-428A-984B-81B5CD2AA7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süngmangtsü tembar Yi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Tesüngmangtsü</a:t>
            </a:r>
            <a:r>
              <a:rPr lang="en-US" b="1" dirty="0"/>
              <a:t> </a:t>
            </a:r>
            <a:r>
              <a:rPr lang="en-US" b="1" dirty="0" err="1"/>
              <a:t>tembar</a:t>
            </a:r>
            <a:r>
              <a:rPr lang="en-US" b="1" dirty="0"/>
              <a:t> </a:t>
            </a:r>
            <a:r>
              <a:rPr lang="en-US" b="1" dirty="0" err="1" smtClean="0"/>
              <a:t>Yisu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90600"/>
            <a:ext cx="5257800" cy="4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Tesüngmangtsü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tembar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abentsü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Sarasadem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Tsüngrem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Ashitsü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tajung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tesünep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Amajok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timatem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Kechiyong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Tsüngrem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Sarasadema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maben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tatitang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timtem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Kodanga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lemsateptsü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ngudima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metet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benang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khuret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Shisabulu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ma?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jenokdak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Tembartemi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sensats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ajungtsü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süngzük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anguts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Tesüngmangtsü tembar Yisu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Tesüngmangtsü tembar Yisu AO</dc:title>
  <dc:creator>FRONT</dc:creator>
  <cp:lastModifiedBy>FRONT</cp:lastModifiedBy>
  <cp:revision>20</cp:revision>
  <dcterms:created xsi:type="dcterms:W3CDTF">2024-10-07T21:56:31Z</dcterms:created>
  <dcterms:modified xsi:type="dcterms:W3CDTF">2024-10-08T03:14:42Z</dcterms:modified>
</cp:coreProperties>
</file>