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A1EB3-7892-43DC-B41F-529F1755B90A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28695-53C5-48D8-898A-961786DC14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sunasa Ka'do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248472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Jisunasa</a:t>
            </a:r>
            <a:r>
              <a:rPr lang="en-US" b="1" dirty="0" smtClean="0"/>
              <a:t> </a:t>
            </a:r>
            <a:r>
              <a:rPr lang="en-US" b="1" dirty="0" err="1" smtClean="0"/>
              <a:t>Ka'donga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052736"/>
            <a:ext cx="6400800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ra'a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Minitanti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ka'donga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Salrikitba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ka'donga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ong'bo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ka'donga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Jisunasa</a:t>
            </a:r>
            <a:r>
              <a:rPr lang="en-US" sz="1800" b="1" dirty="0" smtClean="0">
                <a:solidFill>
                  <a:srgbClr val="FF0000"/>
                </a:solidFill>
              </a:rPr>
              <a:t> ka-donga.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teng'sua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ka'tongo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gaakjawa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namode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ring'a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Namjaode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bi'skara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Sijaskal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batsrangjaona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napjana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ka'donga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Jisunasa Ka'donga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Jisunasa Ka'donga</dc:title>
  <dc:creator>mary</dc:creator>
  <cp:lastModifiedBy>mary</cp:lastModifiedBy>
  <cp:revision>22</cp:revision>
  <dcterms:created xsi:type="dcterms:W3CDTF">2022-03-04T21:46:49Z</dcterms:created>
  <dcterms:modified xsi:type="dcterms:W3CDTF">2022-08-17T22:56:52Z</dcterms:modified>
</cp:coreProperties>
</file>