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6B51-082F-42CA-B71F-ACBE1E710132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5F60-CFF3-4723-9A32-2A8F089D8B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6B51-082F-42CA-B71F-ACBE1E710132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5F60-CFF3-4723-9A32-2A8F089D8B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6B51-082F-42CA-B71F-ACBE1E710132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5F60-CFF3-4723-9A32-2A8F089D8B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6B51-082F-42CA-B71F-ACBE1E710132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5F60-CFF3-4723-9A32-2A8F089D8B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6B51-082F-42CA-B71F-ACBE1E710132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5F60-CFF3-4723-9A32-2A8F089D8B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6B51-082F-42CA-B71F-ACBE1E710132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5F60-CFF3-4723-9A32-2A8F089D8B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6B51-082F-42CA-B71F-ACBE1E710132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5F60-CFF3-4723-9A32-2A8F089D8B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6B51-082F-42CA-B71F-ACBE1E710132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5F60-CFF3-4723-9A32-2A8F089D8B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6B51-082F-42CA-B71F-ACBE1E710132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5F60-CFF3-4723-9A32-2A8F089D8B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6B51-082F-42CA-B71F-ACBE1E710132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5F60-CFF3-4723-9A32-2A8F089D8B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6B51-082F-42CA-B71F-ACBE1E710132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5F60-CFF3-4723-9A32-2A8F089D8B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A6B51-082F-42CA-B71F-ACBE1E710132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35F60-CFF3-4723-9A32-2A8F089D8B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至大医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332656"/>
            <a:ext cx="2232248" cy="57849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至大医生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996" y="1196752"/>
            <a:ext cx="9144000" cy="5184576"/>
          </a:xfrm>
        </p:spPr>
        <p:txBody>
          <a:bodyPr numCol="2"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至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大医生，现今可近，满有同情的耶稣；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他发恩言愈人忧心，请你即来听耶稣！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至佳音，天使在唱；至尊名，人间无双；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至美歌，天地颂扬；耶稣，可爱耶稣！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你罪纵多，他尽宽恕，请你来听这耶稣；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一生行走通天的路，终戴华冠如耶稣。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荣耀全归复活羔羊！我今诚心信耶稣；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他的大名何其芬芳，我爱可爱的耶稣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赦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我愆尤驱我忧惧，别无他名惟耶稣，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我心充满何等欣愉，我听有名叫耶稣。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弟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兄同来助我歌唱，宝贵的名主耶稣，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姊妹也来高声颂扬，无上的名主耶稣。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众孩子们无分大小，应当爱戴这耶稣，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听他话语受祂恩召，甘心侍奉这耶稣。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不久我们升到天上，就要看见这耶稣，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环绕宝座敬拜歌唱，至高圣名主耶稣。</a:t>
            </a: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276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至大医生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至大医生 </dc:title>
  <dc:creator>mary</dc:creator>
  <cp:lastModifiedBy>mary</cp:lastModifiedBy>
  <cp:revision>7</cp:revision>
  <dcterms:created xsi:type="dcterms:W3CDTF">2022-07-11T18:53:27Z</dcterms:created>
  <dcterms:modified xsi:type="dcterms:W3CDTF">2022-07-16T16:58:58Z</dcterms:modified>
</cp:coreProperties>
</file>