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7C4-60F9-42DD-96F0-7CA61F301606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5BE34-07F9-42BD-AC1F-3FE12EAD1E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7C4-60F9-42DD-96F0-7CA61F301606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5BE34-07F9-42BD-AC1F-3FE12EAD1E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7C4-60F9-42DD-96F0-7CA61F301606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5BE34-07F9-42BD-AC1F-3FE12EAD1E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7C4-60F9-42DD-96F0-7CA61F301606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5BE34-07F9-42BD-AC1F-3FE12EAD1E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7C4-60F9-42DD-96F0-7CA61F301606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5BE34-07F9-42BD-AC1F-3FE12EAD1E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7C4-60F9-42DD-96F0-7CA61F301606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5BE34-07F9-42BD-AC1F-3FE12EAD1E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7C4-60F9-42DD-96F0-7CA61F301606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5BE34-07F9-42BD-AC1F-3FE12EAD1E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7C4-60F9-42DD-96F0-7CA61F301606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5BE34-07F9-42BD-AC1F-3FE12EAD1E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7C4-60F9-42DD-96F0-7CA61F301606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5BE34-07F9-42BD-AC1F-3FE12EAD1E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7C4-60F9-42DD-96F0-7CA61F301606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5BE34-07F9-42BD-AC1F-3FE12EAD1E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7C4-60F9-42DD-96F0-7CA61F301606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5BE34-07F9-42BD-AC1F-3FE12EAD1E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C37C4-60F9-42DD-96F0-7CA61F301606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5BE34-07F9-42BD-AC1F-3FE12EAD1E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i mult despre I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4724400" cy="4571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Mai </a:t>
            </a:r>
            <a:r>
              <a:rPr lang="en-US" b="1" dirty="0" err="1"/>
              <a:t>mult</a:t>
            </a:r>
            <a:r>
              <a:rPr lang="en-US" b="1" dirty="0"/>
              <a:t> </a:t>
            </a:r>
            <a:r>
              <a:rPr lang="en-US" b="1" dirty="0" err="1"/>
              <a:t>despre</a:t>
            </a:r>
            <a:r>
              <a:rPr lang="en-US" b="1" dirty="0"/>
              <a:t> </a:t>
            </a:r>
            <a:r>
              <a:rPr lang="en-US" b="1" dirty="0" err="1" smtClean="0"/>
              <a:t>Isus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7620000" cy="495300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1. Despre Isus doresc a şti,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Mai mult la alţii a-L vesti,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Mai mult al Său </a:t>
            </a:r>
            <a:r>
              <a:rPr lang="vi-VN" sz="1600" b="1" dirty="0" smtClean="0">
                <a:solidFill>
                  <a:schemeClr val="tx1"/>
                </a:solidFill>
              </a:rPr>
              <a:t>har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</a:rPr>
              <a:t>Vreau </a:t>
            </a:r>
            <a:r>
              <a:rPr lang="vi-VN" sz="1600" b="1" dirty="0" smtClean="0">
                <a:solidFill>
                  <a:schemeClr val="tx1"/>
                </a:solidFill>
              </a:rPr>
              <a:t>să-l văd,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În Cel jertfit să mă încred.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</a:t>
            </a:r>
            <a:r>
              <a:rPr lang="en-US" sz="1600" b="1" dirty="0" err="1" smtClean="0">
                <a:solidFill>
                  <a:srgbClr val="FF0000"/>
                </a:solidFill>
              </a:rPr>
              <a:t>ef</a:t>
            </a:r>
            <a:r>
              <a:rPr lang="vi-VN" sz="1600" b="1" dirty="0" smtClean="0">
                <a:solidFill>
                  <a:srgbClr val="FF0000"/>
                </a:solidFill>
              </a:rPr>
              <a:t>.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Mai </a:t>
            </a:r>
            <a:r>
              <a:rPr lang="vi-VN" sz="1600" b="1" dirty="0" smtClean="0">
                <a:solidFill>
                  <a:srgbClr val="FF0000"/>
                </a:solidFill>
              </a:rPr>
              <a:t>mult despre Isus</a:t>
            </a:r>
            <a:r>
              <a:rPr lang="vi-VN" sz="1600" b="1" dirty="0" smtClean="0">
                <a:solidFill>
                  <a:srgbClr val="FF0000"/>
                </a:solidFill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Mai mult despre Isus,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Mai </a:t>
            </a:r>
            <a:r>
              <a:rPr lang="vi-VN" sz="1600" b="1" dirty="0" smtClean="0">
                <a:solidFill>
                  <a:srgbClr val="FF0000"/>
                </a:solidFill>
              </a:rPr>
              <a:t>mult al Său </a:t>
            </a:r>
            <a:r>
              <a:rPr lang="vi-VN" sz="1600" b="1" dirty="0" smtClean="0">
                <a:solidFill>
                  <a:srgbClr val="FF0000"/>
                </a:solidFill>
              </a:rPr>
              <a:t>har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Vreau să-l văd,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În Cel jertfit să mă încred.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2. Despre Isus doresc să-nvăţ,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Voia şi planul Său măreţ;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Duhul Lui Sfânt mângâietor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Fie al meu Învăţător.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3</a:t>
            </a:r>
            <a:r>
              <a:rPr lang="vi-VN" sz="1600" b="1" dirty="0" smtClean="0">
                <a:solidFill>
                  <a:schemeClr val="tx1"/>
                </a:solidFill>
              </a:rPr>
              <a:t>. Despre Isus şi-al Său cuvânt,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Despre măreţul Legământ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Vreau să </a:t>
            </a:r>
            <a:r>
              <a:rPr lang="vi-VN" sz="1600" b="1" dirty="0" smtClean="0">
                <a:solidFill>
                  <a:schemeClr val="tx1"/>
                </a:solidFill>
              </a:rPr>
              <a:t>cunosc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vi-VN" sz="1600" b="1" dirty="0" smtClean="0">
                <a:solidFill>
                  <a:schemeClr val="tx1"/>
                </a:solidFill>
              </a:rPr>
              <a:t>Mereu </a:t>
            </a:r>
            <a:r>
              <a:rPr lang="vi-VN" sz="1600" b="1" dirty="0" smtClean="0">
                <a:solidFill>
                  <a:schemeClr val="tx1"/>
                </a:solidFill>
              </a:rPr>
              <a:t>mai mult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Şi vocea Lui cu drag s-ascult.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4. Cu Domnul meu, cu tronul Lui,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Cu frumuseţea cerului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Şi cu Isus ca Împărat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Vreau să mă laud ne-ncetat</a:t>
            </a:r>
            <a:r>
              <a:rPr lang="vi-VN" sz="1600" b="1" dirty="0" smtClean="0">
                <a:solidFill>
                  <a:schemeClr val="tx1"/>
                </a:solidFill>
              </a:rPr>
              <a:t>!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134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Mai mult despre Isus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 mult despre Isus romania</dc:title>
  <dc:creator>FRONT</dc:creator>
  <cp:lastModifiedBy>FRONT</cp:lastModifiedBy>
  <cp:revision>5</cp:revision>
  <dcterms:created xsi:type="dcterms:W3CDTF">2025-06-23T18:04:41Z</dcterms:created>
  <dcterms:modified xsi:type="dcterms:W3CDTF">2025-06-23T18:26:47Z</dcterms:modified>
</cp:coreProperties>
</file>