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3334-D805-4D5A-BB57-A49951552570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88855-F057-4325-B3F4-BDE8F9610B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3334-D805-4D5A-BB57-A49951552570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88855-F057-4325-B3F4-BDE8F9610B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3334-D805-4D5A-BB57-A49951552570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88855-F057-4325-B3F4-BDE8F9610B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3334-D805-4D5A-BB57-A49951552570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88855-F057-4325-B3F4-BDE8F9610B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3334-D805-4D5A-BB57-A49951552570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88855-F057-4325-B3F4-BDE8F9610B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3334-D805-4D5A-BB57-A49951552570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88855-F057-4325-B3F4-BDE8F9610B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3334-D805-4D5A-BB57-A49951552570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88855-F057-4325-B3F4-BDE8F9610B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3334-D805-4D5A-BB57-A49951552570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88855-F057-4325-B3F4-BDE8F9610B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3334-D805-4D5A-BB57-A49951552570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88855-F057-4325-B3F4-BDE8F9610B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3334-D805-4D5A-BB57-A49951552570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88855-F057-4325-B3F4-BDE8F9610B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3334-D805-4D5A-BB57-A49951552570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88855-F057-4325-B3F4-BDE8F9610B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03334-D805-4D5A-BB57-A49951552570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88855-F057-4325-B3F4-BDE8F9610B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കർത്തൻ എന്നെ നടത്തുന്ന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0"/>
            <a:ext cx="7344816" cy="1025351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ml-IN" sz="3600" b="1" dirty="0" smtClean="0"/>
              <a:t>കർത്തൻ </a:t>
            </a:r>
            <a:r>
              <a:rPr lang="ml-IN" sz="3600" b="1" dirty="0"/>
              <a:t>എന്നെ </a:t>
            </a:r>
            <a:r>
              <a:rPr lang="ml-IN" sz="3600" b="1" dirty="0" smtClean="0"/>
              <a:t>നടത്തുന്നു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2800" dirty="0" smtClean="0"/>
              <a:t> </a:t>
            </a:r>
            <a:r>
              <a:rPr lang="en-US" sz="2800" b="1" dirty="0" err="1" smtClean="0"/>
              <a:t>Karthan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Ennae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Nadathunnu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Ethra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Bhaagyam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412776"/>
            <a:ext cx="8352928" cy="5184576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കർത്തൻ എന്നെ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നടത്തുന്നു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എത്ര ഭാഗ്യം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സ്വർഗ്ഗാശ്വാസം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എല്ലാറ്റിലും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എവിടെയും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കൈ തന്നെ നടത്തുന്നു.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പല്ലവി: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നടത്തുന്നാൻ </a:t>
            </a:r>
            <a:r>
              <a:rPr lang="ml-IN" sz="1600" b="1" dirty="0" smtClean="0">
                <a:solidFill>
                  <a:srgbClr val="FF0000"/>
                </a:solidFill>
              </a:rPr>
              <a:t>നടത്തുന്നാൻ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ml-IN" sz="1600" b="1" dirty="0" smtClean="0">
              <a:solidFill>
                <a:srgbClr val="FF0000"/>
              </a:solidFill>
            </a:endParaRP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തൻ കയ്യാൽ മാം </a:t>
            </a:r>
            <a:r>
              <a:rPr lang="ml-IN" sz="1600" b="1" dirty="0" smtClean="0">
                <a:solidFill>
                  <a:srgbClr val="FF0000"/>
                </a:solidFill>
              </a:rPr>
              <a:t>നടത്തുന്നാൻ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ml-IN" sz="1600" b="1" dirty="0" smtClean="0">
              <a:solidFill>
                <a:srgbClr val="FF0000"/>
              </a:solidFill>
            </a:endParaRP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തൻ പിഗാമിയായിടും </a:t>
            </a:r>
            <a:r>
              <a:rPr lang="ml-IN" sz="1600" b="1" dirty="0" smtClean="0">
                <a:solidFill>
                  <a:srgbClr val="FF0000"/>
                </a:solidFill>
              </a:rPr>
              <a:t>ഞാൻ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ml-IN" sz="1600" b="1" dirty="0" smtClean="0">
              <a:solidFill>
                <a:srgbClr val="FF0000"/>
              </a:solidFill>
            </a:endParaRP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തൻ കയ്യാൽ മാം </a:t>
            </a:r>
            <a:r>
              <a:rPr lang="ml-IN" sz="1600" b="1" dirty="0" smtClean="0">
                <a:solidFill>
                  <a:srgbClr val="FF0000"/>
                </a:solidFill>
              </a:rPr>
              <a:t>നടത്തുന്നാൻ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ml-IN" sz="1600" b="1" dirty="0" smtClean="0">
              <a:solidFill>
                <a:srgbClr val="FF0000"/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അതി ദുഃഖ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മദ്ധ്യത്തിലും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ഏദൻ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ഭാഗ്യനിറവിലും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ശാന്തത്തിൽ താൻ-വൻ കാറ്റിൽ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താൻ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കൈ തന്നെ നടത്തുന്നു.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കർത്താ നിൻ കൈ പിടിക്കും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ഞാൻ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പശ്ചാത്താപപ്പെടാ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പിന്നെ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എന്നംശത്തിൽ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തൃപ്തിപ്പെടും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ദൈവം താൻ നടത്തുന്നു. 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ലോകേ എന്റെ വേല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തീർത്തു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കൃപയാൽ ജയം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നേടി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മൃത്യു കാലം പേടിക്കാ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ഞാൻ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യോർദാനിൽ നീ നടത്തുന്നു.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96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കർത്തൻ എന്നെ നടത്തുന്നു  Karthan Ennae Nadathunnu Ethra Bhaagyam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കർത്തൻ എന്നെ നടത്തുന്നു</dc:title>
  <dc:creator>mary</dc:creator>
  <cp:lastModifiedBy>mary</cp:lastModifiedBy>
  <cp:revision>8</cp:revision>
  <dcterms:created xsi:type="dcterms:W3CDTF">2022-06-06T14:36:45Z</dcterms:created>
  <dcterms:modified xsi:type="dcterms:W3CDTF">2022-06-07T18:13:12Z</dcterms:modified>
</cp:coreProperties>
</file>