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7793E-C0A6-40A7-9FDB-EE83704C45CC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E41D7-6CE7-413E-9D2F-3DA2508D66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muliaan dan Hor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533400"/>
            <a:ext cx="5181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Kemuliaan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 smtClean="0"/>
              <a:t>Hormat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743200"/>
            <a:ext cx="4800600" cy="3962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bersorak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Daud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mubaraklah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tercipta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Israel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dahulu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mengelukan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yang kudus.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Seb'lum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naikkan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anugerah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Kemuliaan dan Hormat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Kemuliaan dan Hormat</dc:title>
  <dc:creator>FRONT</dc:creator>
  <cp:lastModifiedBy>FRONT</cp:lastModifiedBy>
  <cp:revision>5</cp:revision>
  <dcterms:created xsi:type="dcterms:W3CDTF">2024-07-25T03:27:12Z</dcterms:created>
  <dcterms:modified xsi:type="dcterms:W3CDTF">2024-07-25T03:52:43Z</dcterms:modified>
</cp:coreProperties>
</file>