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26B10-D43D-4F16-95A6-AE2A63EBA07C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4E2B-C1B7-4923-BD8C-58DE40C508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ū Njikaria Mūtīin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Jesū</a:t>
            </a:r>
            <a:r>
              <a:rPr lang="en-US" b="1" dirty="0" smtClean="0"/>
              <a:t> </a:t>
            </a:r>
            <a:r>
              <a:rPr lang="en-US" b="1" dirty="0" err="1"/>
              <a:t>Njikaria</a:t>
            </a:r>
            <a:r>
              <a:rPr lang="en-US" b="1" dirty="0"/>
              <a:t> </a:t>
            </a:r>
            <a:r>
              <a:rPr lang="en-US" b="1" dirty="0" err="1"/>
              <a:t>Mūtīinī</a:t>
            </a:r>
            <a:r>
              <a:rPr lang="en-US" b="1" dirty="0"/>
              <a:t> 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524000"/>
            <a:ext cx="69342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Njikaria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Mũti-Inĩ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Githima-inĩ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ũtugi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rũũĩ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rũa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kũhonania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Ruumaga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Gologotha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Mũtĩ-inĩ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mũtĩ-inĩ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Ndũre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ngoocaga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Nginya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ngoro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ĩkahurũka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Mũrĩmo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ũrĩa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rũũĩ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Ndebebekaga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mũtĩ-inĩ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ikanjoya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ũtheri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mũingĩ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Ũkanjangararĩra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mũtĩ-inĩ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nĩnyonaga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Gatũrũme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Ndeithia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gũthiĩ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ciothe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kĩruru-inĩ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kĩaguo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Njetagĩrĩra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mũtĩ-inĩ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kĩĩrĩgĩrĩro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Nĩngakinya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mũrĩmo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ũcio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Mũthaka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Igũrũ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85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Jesū Njikaria Mūtīinī 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Jesū Njikaria Mūtīinī  </dc:title>
  <dc:creator>FRONT</dc:creator>
  <cp:lastModifiedBy>FRONT</cp:lastModifiedBy>
  <cp:revision>10</cp:revision>
  <dcterms:created xsi:type="dcterms:W3CDTF">2025-01-07T16:01:14Z</dcterms:created>
  <dcterms:modified xsi:type="dcterms:W3CDTF">2025-01-08T17:57:04Z</dcterms:modified>
</cp:coreProperties>
</file>