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ADCD9-F67A-4DBF-8A8B-72EABDEA40C2}" type="datetimeFigureOut">
              <a:rPr lang="en-US" smtClean="0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3CEB8-734A-4869-84D2-7D1C4E939F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dahkah Kau Disucikan Darah-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1"/>
            <a:ext cx="9324528" cy="792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Sudahkah</a:t>
            </a:r>
            <a:r>
              <a:rPr lang="en-US" b="1" dirty="0" smtClean="0"/>
              <a:t> </a:t>
            </a:r>
            <a:r>
              <a:rPr lang="en-US" b="1" dirty="0" err="1"/>
              <a:t>Kau</a:t>
            </a:r>
            <a:r>
              <a:rPr lang="en-US" b="1" dirty="0"/>
              <a:t> </a:t>
            </a:r>
            <a:r>
              <a:rPr lang="en-US" b="1" dirty="0" err="1"/>
              <a:t>Disucikan</a:t>
            </a:r>
            <a:r>
              <a:rPr lang="en-US" b="1" dirty="0"/>
              <a:t> </a:t>
            </a:r>
            <a:r>
              <a:rPr lang="en-US" b="1" dirty="0" err="1"/>
              <a:t>Darah-Nya</a:t>
            </a:r>
            <a:r>
              <a:rPr lang="en-US" b="1" dirty="0"/>
              <a:t>?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5472608" cy="386598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1.Sudahkah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disucikan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peroleh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Sudahkah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darah-Nya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membasuh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menjadi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bersih</a:t>
            </a:r>
            <a:r>
              <a:rPr lang="en-US" sz="17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Pakaianmu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akan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seputih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salju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disucikan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oleh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darah-Nya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2.Relakah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berharap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memeliharamu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3.Tanggalkan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najis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lamamu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cuma-cuma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Sudahkah Kau Disucikan Darah-Nya?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Sudahkah Kau Disucikan Darah-Nya?  </dc:title>
  <dc:creator>mary</dc:creator>
  <cp:lastModifiedBy>mary</cp:lastModifiedBy>
  <cp:revision>7</cp:revision>
  <dcterms:created xsi:type="dcterms:W3CDTF">2022-02-26T17:26:21Z</dcterms:created>
  <dcterms:modified xsi:type="dcterms:W3CDTF">2022-02-26T20:51:50Z</dcterms:modified>
</cp:coreProperties>
</file>