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374E-3F20-439A-BAD0-71FB3509D96F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ECB7-B53D-47C5-9F96-F363461D0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374E-3F20-439A-BAD0-71FB3509D96F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ECB7-B53D-47C5-9F96-F363461D0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374E-3F20-439A-BAD0-71FB3509D96F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ECB7-B53D-47C5-9F96-F363461D0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374E-3F20-439A-BAD0-71FB3509D96F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ECB7-B53D-47C5-9F96-F363461D0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374E-3F20-439A-BAD0-71FB3509D96F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ECB7-B53D-47C5-9F96-F363461D0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374E-3F20-439A-BAD0-71FB3509D96F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ECB7-B53D-47C5-9F96-F363461D0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374E-3F20-439A-BAD0-71FB3509D96F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ECB7-B53D-47C5-9F96-F363461D0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374E-3F20-439A-BAD0-71FB3509D96F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ECB7-B53D-47C5-9F96-F363461D0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374E-3F20-439A-BAD0-71FB3509D96F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ECB7-B53D-47C5-9F96-F363461D0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374E-3F20-439A-BAD0-71FB3509D96F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ECB7-B53D-47C5-9F96-F363461D0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374E-3F20-439A-BAD0-71FB3509D96F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ECB7-B53D-47C5-9F96-F363461D0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A374E-3F20-439A-BAD0-71FB3509D96F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ECB7-B53D-47C5-9F96-F363461D0A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ara Ne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"/>
            <a:ext cx="25146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Gara</a:t>
            </a:r>
            <a:r>
              <a:rPr lang="en-US" b="1" dirty="0"/>
              <a:t> </a:t>
            </a:r>
            <a:r>
              <a:rPr lang="en-US" b="1" dirty="0" err="1" smtClean="0"/>
              <a:t>Neni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"/>
            <a:ext cx="3505200" cy="5486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I.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hwaswika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wabatsiri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wandisiya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Mubatsiri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huchaguma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kuchapera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Ndichawona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zwichipera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haugumi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ndibatsire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Tsitsi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dzikunde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Satan.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Mutungamiri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Handihli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mhandu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uripo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  mu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dambudzo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handichemi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ndichazwikunda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mukundi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88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Gara Neni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Gara Neni shona</dc:title>
  <dc:creator>FRONT</dc:creator>
  <cp:lastModifiedBy>FRONT</cp:lastModifiedBy>
  <cp:revision>11</cp:revision>
  <dcterms:created xsi:type="dcterms:W3CDTF">2024-05-24T17:55:49Z</dcterms:created>
  <dcterms:modified xsi:type="dcterms:W3CDTF">2024-07-13T15:02:15Z</dcterms:modified>
</cp:coreProperties>
</file>