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98123-DFB9-4F3B-A5B6-8388D506DAD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76DD6-049E-4442-9302-6219A2362B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lah Hormat Nam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Brilah</a:t>
            </a:r>
            <a:r>
              <a:rPr lang="en-US" b="1" dirty="0"/>
              <a:t> </a:t>
            </a:r>
            <a:r>
              <a:rPr lang="en-US" b="1" dirty="0" err="1"/>
              <a:t>Hormat</a:t>
            </a:r>
            <a:r>
              <a:rPr lang="en-US" b="1" dirty="0"/>
              <a:t> </a:t>
            </a:r>
            <a:r>
              <a:rPr lang="en-US" b="1" dirty="0" err="1"/>
              <a:t>NamaNya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64770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bertobat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B’rilah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hormat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nama-Nya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B’rilah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hormat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nama-Nya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disalib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Joljuta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Pujilah</a:t>
            </a:r>
            <a:r>
              <a:rPr lang="en-US" sz="1600" b="1" dirty="0" smtClean="0">
                <a:solidFill>
                  <a:srgbClr val="FF0000"/>
                </a:solidFill>
              </a:rPr>
              <a:t> Dia.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kuturut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perintah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kujadilah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cinta-Nya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Brilah Hormat NamaNya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Berilah Hormat Namanya </dc:title>
  <dc:creator>FRONT</dc:creator>
  <cp:lastModifiedBy>FRONT</cp:lastModifiedBy>
  <cp:revision>5</cp:revision>
  <dcterms:created xsi:type="dcterms:W3CDTF">2024-06-05T15:16:30Z</dcterms:created>
  <dcterms:modified xsi:type="dcterms:W3CDTF">2024-06-05T15:51:05Z</dcterms:modified>
</cp:coreProperties>
</file>