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A44-1F0B-4BA3-9EE8-F28E89E1C7C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FF6F-30CD-4082-9689-C1A064E84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A44-1F0B-4BA3-9EE8-F28E89E1C7C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FF6F-30CD-4082-9689-C1A064E84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A44-1F0B-4BA3-9EE8-F28E89E1C7C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FF6F-30CD-4082-9689-C1A064E84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A44-1F0B-4BA3-9EE8-F28E89E1C7C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FF6F-30CD-4082-9689-C1A064E84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A44-1F0B-4BA3-9EE8-F28E89E1C7C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FF6F-30CD-4082-9689-C1A064E84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A44-1F0B-4BA3-9EE8-F28E89E1C7C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FF6F-30CD-4082-9689-C1A064E84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A44-1F0B-4BA3-9EE8-F28E89E1C7C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FF6F-30CD-4082-9689-C1A064E84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A44-1F0B-4BA3-9EE8-F28E89E1C7C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FF6F-30CD-4082-9689-C1A064E84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A44-1F0B-4BA3-9EE8-F28E89E1C7C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FF6F-30CD-4082-9689-C1A064E84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A44-1F0B-4BA3-9EE8-F28E89E1C7C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FF6F-30CD-4082-9689-C1A064E84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1A44-1F0B-4BA3-9EE8-F28E89E1C7C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FF6F-30CD-4082-9689-C1A064E84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11A44-1F0B-4BA3-9EE8-F28E89E1C7C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FF6F-30CD-4082-9689-C1A064E84E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Born, The Holy Chil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hir Kristus Di Dun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824536" cy="6058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Lahir</a:t>
            </a:r>
            <a:r>
              <a:rPr lang="en-US" b="1" dirty="0" smtClean="0"/>
              <a:t> </a:t>
            </a:r>
            <a:r>
              <a:rPr lang="en-US" b="1" dirty="0" err="1"/>
              <a:t>Kristus</a:t>
            </a:r>
            <a:r>
              <a:rPr lang="en-US" b="1" dirty="0"/>
              <a:t> Di </a:t>
            </a:r>
            <a:r>
              <a:rPr lang="en-US" b="1" dirty="0" err="1"/>
              <a:t>Dunia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6336704" cy="547260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Lahir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Kristus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dunia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Bunyi-bunyian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menyambut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Lahir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Kristus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dunia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Puji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Haleluya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lampau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lamatelah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Tercermin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ilahi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tercermin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istanaNya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hewan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istanaNya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pilih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Raja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sujud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Lahir Kristus Di Dunia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Lahir Kristus Di Dunia </dc:title>
  <dc:creator>mary</dc:creator>
  <cp:lastModifiedBy>mary</cp:lastModifiedBy>
  <cp:revision>5</cp:revision>
  <dcterms:created xsi:type="dcterms:W3CDTF">2021-12-14T14:41:43Z</dcterms:created>
  <dcterms:modified xsi:type="dcterms:W3CDTF">2021-12-14T16:08:03Z</dcterms:modified>
</cp:coreProperties>
</file>