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A4D79-E963-495F-AA5C-A4E8613DC011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17646-D5CC-4C8C-9635-1FC0FFE839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íp Đến Tôn Th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744416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Kíp</a:t>
            </a:r>
            <a:r>
              <a:rPr lang="en-US" b="1" dirty="0" smtClean="0"/>
              <a:t> </a:t>
            </a:r>
            <a:r>
              <a:rPr lang="en-US" b="1" dirty="0" err="1" smtClean="0"/>
              <a:t>Đến</a:t>
            </a:r>
            <a:r>
              <a:rPr lang="en-US" b="1" dirty="0" smtClean="0"/>
              <a:t> </a:t>
            </a:r>
            <a:r>
              <a:rPr lang="en-US" b="1" dirty="0" err="1" smtClean="0"/>
              <a:t>Tôn</a:t>
            </a:r>
            <a:r>
              <a:rPr lang="en-US" b="1" dirty="0" smtClean="0"/>
              <a:t> </a:t>
            </a:r>
            <a:r>
              <a:rPr lang="en-US" b="1" dirty="0" err="1" smtClean="0"/>
              <a:t>Thờ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4608512" cy="487409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Thiên thần xuống kìa ánh sáng huy hoàng,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Lướt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khắp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trên hải, giang, sơn, hà;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ngợi danh Tạo hóa Đấng hiển vang,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Bữa nay rao Jêsus sanh hạ.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Kíp đến tôn thờ, cúi xuống tôn thờ,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Kính chúc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Christ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nay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sanh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à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Vua</a:t>
            </a:r>
            <a:r>
              <a:rPr lang="vi-VN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Mục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lặng giữa đêm thanh nầy,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Tỉnh thức canh giữ chiên nơi đồng;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Đạo nên người giữa chúng tôi đây,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Ánh sao lòa chiếu nơi Nhi đồng.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Bao lần chiêm nghiệm bác sĩ không ngờ,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Bên đông phương thấy ngôi sao Ngài;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Đi tìm Đấng vạn quốc vẫn ước mơ,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 nơi nhìn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ngôi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nầy.</a:t>
            </a:r>
          </a:p>
          <a:p>
            <a:pPr algn="l"/>
            <a:endParaRPr lang="vi-V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Khi mọi thánh đồ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ú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cung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Tỉnh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thức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ngó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ph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ò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Bỗng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hạ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giáng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ả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tiêu sơ,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ế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xu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ện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gi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ự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nơi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sùng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Kíp Đến Tôn Thờ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Kíp Đến Tôn Thờ</dc:title>
  <dc:creator>mary</dc:creator>
  <cp:lastModifiedBy>mary</cp:lastModifiedBy>
  <cp:revision>13</cp:revision>
  <dcterms:created xsi:type="dcterms:W3CDTF">2021-12-06T15:28:46Z</dcterms:created>
  <dcterms:modified xsi:type="dcterms:W3CDTF">2021-12-06T17:14:51Z</dcterms:modified>
</cp:coreProperties>
</file>