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0F08-0618-490C-8128-7B924C50ADD0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9EA9-C3EF-467A-81EE-38C90BFC5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0F08-0618-490C-8128-7B924C50ADD0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9EA9-C3EF-467A-81EE-38C90BFC5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0F08-0618-490C-8128-7B924C50ADD0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9EA9-C3EF-467A-81EE-38C90BFC5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0F08-0618-490C-8128-7B924C50ADD0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9EA9-C3EF-467A-81EE-38C90BFC5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0F08-0618-490C-8128-7B924C50ADD0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9EA9-C3EF-467A-81EE-38C90BFC5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0F08-0618-490C-8128-7B924C50ADD0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9EA9-C3EF-467A-81EE-38C90BFC5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0F08-0618-490C-8128-7B924C50ADD0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9EA9-C3EF-467A-81EE-38C90BFC5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0F08-0618-490C-8128-7B924C50ADD0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9EA9-C3EF-467A-81EE-38C90BFC5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0F08-0618-490C-8128-7B924C50ADD0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9EA9-C3EF-467A-81EE-38C90BFC5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0F08-0618-490C-8128-7B924C50ADD0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9EA9-C3EF-467A-81EE-38C90BFC5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0F08-0618-490C-8128-7B924C50ADD0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9EA9-C3EF-467A-81EE-38C90BFC5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A0F08-0618-490C-8128-7B924C50ADD0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59EA9-C3EF-467A-81EE-38C90BFC52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der klaren Mitternach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112568" cy="434479"/>
          </a:xfrm>
        </p:spPr>
        <p:txBody>
          <a:bodyPr>
            <a:noAutofit/>
          </a:bodyPr>
          <a:lstStyle/>
          <a:p>
            <a:r>
              <a:rPr lang="en-US" sz="3600" b="1" dirty="0"/>
              <a:t>In </a:t>
            </a:r>
            <a:r>
              <a:rPr lang="en-US" sz="3600" b="1" dirty="0" err="1"/>
              <a:t>der</a:t>
            </a:r>
            <a:r>
              <a:rPr lang="en-US" sz="3600" b="1" dirty="0"/>
              <a:t> </a:t>
            </a:r>
            <a:r>
              <a:rPr lang="en-US" sz="3600" b="1" dirty="0" err="1"/>
              <a:t>klaren</a:t>
            </a:r>
            <a:r>
              <a:rPr lang="en-US" sz="3600" b="1" dirty="0"/>
              <a:t> </a:t>
            </a:r>
            <a:r>
              <a:rPr lang="en-US" sz="3600" b="1" dirty="0" err="1"/>
              <a:t>Mitternacht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332656"/>
            <a:ext cx="9289032" cy="6768752"/>
          </a:xfrm>
        </p:spPr>
        <p:txBody>
          <a:bodyPr numCol="2"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der klaren Mitternacht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Erklang das herrliche alte Lied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Engeln, die sich zur Erde neigten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ihre goldenen Harfen zu spielen: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"Friede auf Erden, den Menschen ein Wohlgefallen,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Vom gnadenreichen König des Himmels."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Welt lag in feierlicher Stille,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den Engelsgesang zu hören.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den offenen Himmel kommen sie,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Friedvoll mit ausgebreiteten Flügeln.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ihre himmlische Musik breitet sich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Über die ganze erschöpfte Welt aus.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Über ihre traurigen und niederen Ebenen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Breiten sie ihre Flügel aus.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über Babels Lärm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Ertönt der gesegnete Engelsgesang.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Unter dem Kummer von Sünde und Streit.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Leidet die Welt schon lange.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Ungeachtet des Engelsgesanges sind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Zweitausend Jahre Leid und Ungerechtigkeit vergangen.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Menschen führen Krieg gegeneinander, sie hören nicht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Friedensbotschaft, die sie bringen.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Seid still, ihr Krieger,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hört den Engelsgesang.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</a:t>
            </a: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ihr, ihr von Kummer Geplagten,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ihr tief gebeugt seid,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ihr euch den steilen Weg hinauf abmüht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schmerzlichen schleppenden Schritten.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Sehet! Nun kommen fröhliche goldene Stunden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Rasch auf euch zu.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Ruht euch am Wegesrand aus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hört den Engelsgesang.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Siehe! Bald kommen die Tage,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Propheten vorausgesagt,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im Kreislauf der Jahre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goldene Zeitalter kommt.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Friede auf Erden sein wird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alter Pracht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die ganze Welt dieses Lied singt,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nun die Engel singen.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248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der klaren Mitternacht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der klaren Mitternacht</dc:title>
  <dc:creator>mary</dc:creator>
  <cp:lastModifiedBy>mary</cp:lastModifiedBy>
  <cp:revision>5</cp:revision>
  <dcterms:created xsi:type="dcterms:W3CDTF">2021-03-14T19:35:10Z</dcterms:created>
  <dcterms:modified xsi:type="dcterms:W3CDTF">2021-12-03T17:17:50Z</dcterms:modified>
</cp:coreProperties>
</file>