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AD79-37B4-482B-A2DF-3C24C0314B5D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8946-8BF1-4465-B83C-D7012DE06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AD79-37B4-482B-A2DF-3C24C0314B5D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8946-8BF1-4465-B83C-D7012DE06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AD79-37B4-482B-A2DF-3C24C0314B5D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8946-8BF1-4465-B83C-D7012DE06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AD79-37B4-482B-A2DF-3C24C0314B5D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8946-8BF1-4465-B83C-D7012DE06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AD79-37B4-482B-A2DF-3C24C0314B5D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8946-8BF1-4465-B83C-D7012DE06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AD79-37B4-482B-A2DF-3C24C0314B5D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8946-8BF1-4465-B83C-D7012DE06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AD79-37B4-482B-A2DF-3C24C0314B5D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8946-8BF1-4465-B83C-D7012DE06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AD79-37B4-482B-A2DF-3C24C0314B5D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8946-8BF1-4465-B83C-D7012DE06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AD79-37B4-482B-A2DF-3C24C0314B5D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8946-8BF1-4465-B83C-D7012DE06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AD79-37B4-482B-A2DF-3C24C0314B5D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8946-8BF1-4465-B83C-D7012DE06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AD79-37B4-482B-A2DF-3C24C0314B5D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8946-8BF1-4465-B83C-D7012DE06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2AD79-37B4-482B-A2DF-3C24C0314B5D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B8946-8BF1-4465-B83C-D7012DE06A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Kindly Light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-819472"/>
            <a:ext cx="9144000" cy="76774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 Cahya Kasih, Jalanku Ke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60648"/>
            <a:ext cx="6552728" cy="362471"/>
          </a:xfrm>
        </p:spPr>
        <p:txBody>
          <a:bodyPr>
            <a:normAutofit fontScale="90000"/>
          </a:bodyPr>
          <a:lstStyle/>
          <a:p>
            <a:r>
              <a:rPr lang="id-ID" b="1" dirty="0" smtClean="0"/>
              <a:t>Ya Cahya Kasih, Jalanku Kelam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5472608" cy="480208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Cahya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bimbinglah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Rumahku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mencekam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bimbinglah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nampak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akhir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cukup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selangkah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perlu,bimbinganMu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kupegang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teguh,bimbinganMu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congkak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bermegah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anug’rahMu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membimbingku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ngarai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samud’ra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bimbing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nampak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senyum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96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Ya Cahya Kasih, Jalanku Kelam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 Cahya Kasih, Jalanku Kelam</dc:title>
  <dc:creator>mary</dc:creator>
  <cp:lastModifiedBy>mary</cp:lastModifiedBy>
  <cp:revision>4</cp:revision>
  <dcterms:created xsi:type="dcterms:W3CDTF">2020-01-08T16:44:35Z</dcterms:created>
  <dcterms:modified xsi:type="dcterms:W3CDTF">2021-10-31T21:57:54Z</dcterms:modified>
</cp:coreProperties>
</file>