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2" d="100"/>
          <a:sy n="72" d="100"/>
        </p:scale>
        <p:origin x="-163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97D9-D8D7-4228-86F6-9D55AD44CD46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897D9-D8D7-4228-86F6-9D55AD44CD4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AABBA-C42B-4180-A6A6-82BD2DBF80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ás de Jesús Quiero Apre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56" y="908720"/>
            <a:ext cx="6696744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Más </a:t>
            </a:r>
            <a:r>
              <a:rPr lang="es-ES" b="1" dirty="0">
                <a:solidFill>
                  <a:schemeClr val="bg1"/>
                </a:solidFill>
              </a:rPr>
              <a:t>de Jesús Quiero Aprender</a:t>
            </a: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673424"/>
            <a:ext cx="7272808" cy="5184576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Más de Jesús quiero aprender,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gracia conocer,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amor con que me amó,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</a:t>
            </a:r>
            <a:r>
              <a:rPr lang="es-ES" sz="1600" b="1" dirty="0" smtClean="0">
                <a:solidFill>
                  <a:schemeClr val="tx1"/>
                </a:solidFill>
              </a:rPr>
              <a:t>su </a:t>
            </a:r>
            <a:r>
              <a:rPr lang="es-ES" sz="1600" b="1" dirty="0" smtClean="0">
                <a:solidFill>
                  <a:schemeClr val="tx1"/>
                </a:solidFill>
              </a:rPr>
              <a:t>cruz en que murió.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</a:t>
            </a:r>
            <a:r>
              <a:rPr lang="es-ES" sz="1600" b="1" dirty="0" smtClean="0">
                <a:solidFill>
                  <a:schemeClr val="tx1"/>
                </a:solidFill>
              </a:rPr>
              <a:t>quiero amarle,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quiero honrarle;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</a:t>
            </a:r>
            <a:r>
              <a:rPr lang="es-ES" sz="1600" b="1" dirty="0" smtClean="0">
                <a:solidFill>
                  <a:schemeClr val="tx1"/>
                </a:solidFill>
              </a:rPr>
              <a:t>su </a:t>
            </a:r>
            <a:r>
              <a:rPr lang="es-ES" sz="1600" b="1" dirty="0" smtClean="0">
                <a:solidFill>
                  <a:schemeClr val="tx1"/>
                </a:solidFill>
              </a:rPr>
              <a:t>salvación gozar,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dulce amor gustar.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Más de Jesús quisiera hablar,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comunión gozar,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sus dones recibir,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con los otros compartir.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quiero amarle,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quiero honrarle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de sus dones recibir,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con los otros compartir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</a:t>
            </a:r>
            <a:r>
              <a:rPr lang="es-ES" sz="1600" b="1" dirty="0" smtClean="0">
                <a:solidFill>
                  <a:schemeClr val="tx1"/>
                </a:solidFill>
              </a:rPr>
              <a:t>. Más de Jesús anhelo ver,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hermoso parecer,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la gloria de su faz,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de su luz, más de su paz.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quiero amarle,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 quiero honrarle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de la gloria de su faz,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Más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de su luz, más de su paz.</a:t>
            </a:r>
            <a:endParaRPr lang="es-E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154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Más de Jesús Quiero Aprender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Más de Jesús Quiero Aprender </dc:title>
  <dc:creator>mary</dc:creator>
  <cp:lastModifiedBy>mary</cp:lastModifiedBy>
  <cp:revision>18</cp:revision>
  <dcterms:created xsi:type="dcterms:W3CDTF">2021-10-17T20:49:03Z</dcterms:created>
  <dcterms:modified xsi:type="dcterms:W3CDTF">2021-10-18T14:35:37Z</dcterms:modified>
</cp:coreProperties>
</file>