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766B-A97E-4E86-8579-A9804A38187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FDF6-A84C-44CD-B947-C3A922617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766B-A97E-4E86-8579-A9804A38187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FDF6-A84C-44CD-B947-C3A922617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766B-A97E-4E86-8579-A9804A38187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FDF6-A84C-44CD-B947-C3A922617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766B-A97E-4E86-8579-A9804A38187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FDF6-A84C-44CD-B947-C3A922617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766B-A97E-4E86-8579-A9804A38187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FDF6-A84C-44CD-B947-C3A922617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766B-A97E-4E86-8579-A9804A38187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FDF6-A84C-44CD-B947-C3A922617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766B-A97E-4E86-8579-A9804A38187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FDF6-A84C-44CD-B947-C3A922617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766B-A97E-4E86-8579-A9804A38187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FDF6-A84C-44CD-B947-C3A922617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766B-A97E-4E86-8579-A9804A38187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FDF6-A84C-44CD-B947-C3A922617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766B-A97E-4E86-8579-A9804A38187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FDF6-A84C-44CD-B947-C3A922617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766B-A97E-4E86-8579-A9804A38187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FDF6-A84C-44CD-B947-C3A922617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3766B-A97E-4E86-8579-A9804A38187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1FDF6-A84C-44CD-B947-C3A922617C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reat Savior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偉大的救主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1"/>
            <a:ext cx="3024336" cy="504056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偉大的救主</a:t>
            </a:r>
            <a:r>
              <a:rPr lang="ko-KR" alt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7632848" cy="4032448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耶穌，罪人奇妙良友，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耶穌，愛我靈的主；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友或離我敵或害我；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但救主必定看顧。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哈利路亞奇妙救主！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哈利路亞我良友！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救我，助我，護我，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愛我，與我同在到永久。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穌，弱者奇妙力量，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讓我在主裏藏躲；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試探來臨有時跌倒，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靠主力使我勝過。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耶穌，我今要接受祢，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耶穌，祢勝過萬物，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藉祢救贖，我得赦免，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祢屬我，我也屬祢。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150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偉大的救主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偉大的救主 </dc:title>
  <dc:creator>mary</dc:creator>
  <cp:lastModifiedBy>mary</cp:lastModifiedBy>
  <cp:revision>7</cp:revision>
  <dcterms:created xsi:type="dcterms:W3CDTF">2021-09-18T16:01:41Z</dcterms:created>
  <dcterms:modified xsi:type="dcterms:W3CDTF">2021-09-20T23:47:52Z</dcterms:modified>
</cp:coreProperties>
</file>