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E095C-7BBA-4381-921A-04FE5F1DDFF8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DFBA9-4D5B-4A5F-BAA4-E218425192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E095C-7BBA-4381-921A-04FE5F1DDFF8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DFBA9-4D5B-4A5F-BAA4-E218425192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E095C-7BBA-4381-921A-04FE5F1DDFF8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DFBA9-4D5B-4A5F-BAA4-E218425192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E095C-7BBA-4381-921A-04FE5F1DDFF8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DFBA9-4D5B-4A5F-BAA4-E218425192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E095C-7BBA-4381-921A-04FE5F1DDFF8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DFBA9-4D5B-4A5F-BAA4-E218425192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E095C-7BBA-4381-921A-04FE5F1DDFF8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DFBA9-4D5B-4A5F-BAA4-E218425192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E095C-7BBA-4381-921A-04FE5F1DDFF8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DFBA9-4D5B-4A5F-BAA4-E218425192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E095C-7BBA-4381-921A-04FE5F1DDFF8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DFBA9-4D5B-4A5F-BAA4-E218425192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E095C-7BBA-4381-921A-04FE5F1DDFF8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DFBA9-4D5B-4A5F-BAA4-E218425192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E095C-7BBA-4381-921A-04FE5F1DDFF8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DFBA9-4D5B-4A5F-BAA4-E218425192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E095C-7BBA-4381-921A-04FE5F1DDFF8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DFBA9-4D5B-4A5F-BAA4-E218425192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DE095C-7BBA-4381-921A-04FE5F1DDFF8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ADFBA9-4D5B-4A5F-BAA4-E218425192E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만유의 주 앞에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ejoice the Lord is King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"/>
            <a:ext cx="8534400" cy="533399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Regozijai vos, sim, pois o Senhor é Rei 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990600"/>
            <a:ext cx="6553200" cy="4114800"/>
          </a:xfrm>
        </p:spPr>
        <p:txBody>
          <a:bodyPr numCol="2">
            <a:noAutofit/>
          </a:bodyPr>
          <a:lstStyle/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1. Regozijai-vos, sim,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Pois o Senhor é Rei;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A Ele dai louvor,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 Também agradecei: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Regozijai! Mais uma vez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Vos digo, pois: Regozijai!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2. Governa terra e céu,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Seu reino não tem fim,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E Dele são as chaves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Do inferno, sim: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3</a:t>
            </a:r>
            <a:r>
              <a:rPr lang="pt-BR" sz="1600" b="1" dirty="0" smtClean="0">
                <a:solidFill>
                  <a:schemeClr val="tx1"/>
                </a:solidFill>
              </a:rPr>
              <a:t>. Após nos redimir,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Jesus, o Salvador,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Seu trono assumiu;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É Deus de tal amor: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  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4. Então se assentou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À destra do Seu Deus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A fim de sujeitar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Os inimigos Seus</a:t>
            </a:r>
            <a:r>
              <a:rPr lang="pt-BR" sz="1600" b="1" dirty="0" smtClean="0">
                <a:solidFill>
                  <a:schemeClr val="tx1"/>
                </a:solidFill>
              </a:rPr>
              <a:t>: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109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Regozijai vos, sim, pois o Senhor é Rei 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Regozijai vos, sim, pois o Senhor é Rei  portuguse</dc:title>
  <dc:creator>FRONT</dc:creator>
  <cp:lastModifiedBy>FRONT</cp:lastModifiedBy>
  <cp:revision>4</cp:revision>
  <dcterms:created xsi:type="dcterms:W3CDTF">2025-03-19T21:41:28Z</dcterms:created>
  <dcterms:modified xsi:type="dcterms:W3CDTF">2025-06-17T06:37:20Z</dcterms:modified>
</cp:coreProperties>
</file>