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053A9-0C0B-4065-9A42-29A50C607AEA}" type="datetimeFigureOut">
              <a:rPr lang="en-US" smtClean="0"/>
              <a:pPr/>
              <a:t>7/25/2024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C9635-C1A1-4CA0-81C6-A78CDFCBE8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053A9-0C0B-4065-9A42-29A50C607AEA}" type="datetimeFigureOut">
              <a:rPr lang="en-US" smtClean="0"/>
              <a:pPr/>
              <a:t>7/25/2024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C9635-C1A1-4CA0-81C6-A78CDFCBE8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053A9-0C0B-4065-9A42-29A50C607AEA}" type="datetimeFigureOut">
              <a:rPr lang="en-US" smtClean="0"/>
              <a:pPr/>
              <a:t>7/25/2024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C9635-C1A1-4CA0-81C6-A78CDFCBE8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053A9-0C0B-4065-9A42-29A50C607AEA}" type="datetimeFigureOut">
              <a:rPr lang="en-US" smtClean="0"/>
              <a:pPr/>
              <a:t>7/25/2024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C9635-C1A1-4CA0-81C6-A78CDFCBE8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053A9-0C0B-4065-9A42-29A50C607AEA}" type="datetimeFigureOut">
              <a:rPr lang="en-US" smtClean="0"/>
              <a:pPr/>
              <a:t>7/25/2024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C9635-C1A1-4CA0-81C6-A78CDFCBE8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053A9-0C0B-4065-9A42-29A50C607AEA}" type="datetimeFigureOut">
              <a:rPr lang="en-US" smtClean="0"/>
              <a:pPr/>
              <a:t>7/25/2024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C9635-C1A1-4CA0-81C6-A78CDFCBE8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053A9-0C0B-4065-9A42-29A50C607AEA}" type="datetimeFigureOut">
              <a:rPr lang="en-US" smtClean="0"/>
              <a:pPr/>
              <a:t>7/25/2024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C9635-C1A1-4CA0-81C6-A78CDFCBE8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053A9-0C0B-4065-9A42-29A50C607AEA}" type="datetimeFigureOut">
              <a:rPr lang="en-US" smtClean="0"/>
              <a:pPr/>
              <a:t>7/25/2024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C9635-C1A1-4CA0-81C6-A78CDFCBE8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053A9-0C0B-4065-9A42-29A50C607AEA}" type="datetimeFigureOut">
              <a:rPr lang="en-US" smtClean="0"/>
              <a:pPr/>
              <a:t>7/25/2024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C9635-C1A1-4CA0-81C6-A78CDFCBE8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053A9-0C0B-4065-9A42-29A50C607AEA}" type="datetimeFigureOut">
              <a:rPr lang="en-US" smtClean="0"/>
              <a:pPr/>
              <a:t>7/25/2024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C9635-C1A1-4CA0-81C6-A78CDFCBE8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053A9-0C0B-4065-9A42-29A50C607AEA}" type="datetimeFigureOut">
              <a:rPr lang="en-US" smtClean="0"/>
              <a:pPr/>
              <a:t>7/25/2024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C9635-C1A1-4CA0-81C6-A78CDFCBE8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F053A9-0C0B-4065-9A42-29A50C607AEA}" type="datetimeFigureOut">
              <a:rPr lang="en-US" smtClean="0"/>
              <a:pPr/>
              <a:t>7/25/2024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9C9635-C1A1-4CA0-81C6-A78CDFCBE8D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Heard the Voice of Jesus Say1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uara Yesus Ku Deng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81200" y="1"/>
            <a:ext cx="5181600" cy="533399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Suara</a:t>
            </a:r>
            <a:r>
              <a:rPr lang="en-US" b="1" dirty="0" smtClean="0"/>
              <a:t> </a:t>
            </a:r>
            <a:r>
              <a:rPr lang="en-US" b="1" dirty="0" err="1" smtClean="0"/>
              <a:t>Yesus</a:t>
            </a:r>
            <a:r>
              <a:rPr lang="en-US" b="1" dirty="0" smtClean="0"/>
              <a:t> Ku </a:t>
            </a:r>
            <a:r>
              <a:rPr lang="en-US" b="1" dirty="0" err="1" smtClean="0"/>
              <a:t>Dengar</a:t>
            </a:r>
            <a:r>
              <a:rPr lang="en-US" b="1" dirty="0" smtClean="0"/>
              <a:t> 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914400"/>
            <a:ext cx="7772400" cy="5638800"/>
          </a:xfrm>
        </p:spPr>
        <p:txBody>
          <a:bodyPr numCol="2"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1. </a:t>
            </a:r>
            <a:r>
              <a:rPr lang="en-US" sz="1800" b="1" dirty="0" err="1" smtClean="0">
                <a:solidFill>
                  <a:schemeClr val="tx1"/>
                </a:solidFill>
              </a:rPr>
              <a:t>Suara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Yesus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kudengar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Hai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mari</a:t>
            </a:r>
            <a:r>
              <a:rPr lang="en-US" sz="1800" b="1" dirty="0" smtClean="0">
                <a:solidFill>
                  <a:schemeClr val="tx1"/>
                </a:solidFill>
              </a:rPr>
              <a:t> yang </a:t>
            </a:r>
            <a:r>
              <a:rPr lang="en-US" sz="1800" b="1" dirty="0" err="1" smtClean="0">
                <a:solidFill>
                  <a:schemeClr val="tx1"/>
                </a:solidFill>
              </a:rPr>
              <a:t>penat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Kuangkat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dari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bahumu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bebanmu</a:t>
            </a:r>
            <a:r>
              <a:rPr lang="en-US" sz="1800" b="1" dirty="0" smtClean="0">
                <a:solidFill>
                  <a:schemeClr val="tx1"/>
                </a:solidFill>
              </a:rPr>
              <a:t> yang </a:t>
            </a:r>
            <a:r>
              <a:rPr lang="en-US" sz="1800" b="1" dirty="0" err="1" smtClean="0">
                <a:solidFill>
                  <a:schemeClr val="tx1"/>
                </a:solidFill>
              </a:rPr>
              <a:t>berat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t'lah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aku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datang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yang </a:t>
            </a:r>
            <a:r>
              <a:rPr lang="en-US" sz="1800" b="1" dirty="0" err="1" smtClean="0">
                <a:solidFill>
                  <a:schemeClr val="tx1"/>
                </a:solidFill>
              </a:rPr>
              <a:t>lelah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  <a:r>
              <a:rPr lang="en-US" sz="1800" b="1" dirty="0" err="1" smtClean="0">
                <a:solidFill>
                  <a:schemeClr val="tx1"/>
                </a:solidFill>
              </a:rPr>
              <a:t>penuh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kedukaan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Dan </a:t>
            </a:r>
            <a:r>
              <a:rPr lang="en-US" sz="1800" b="1" dirty="0" err="1" smtClean="0">
                <a:solidFill>
                  <a:schemeClr val="tx1"/>
                </a:solidFill>
              </a:rPr>
              <a:t>kudapati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padaNya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tempat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perhentian</a:t>
            </a:r>
            <a:r>
              <a:rPr lang="en-US" sz="18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2. </a:t>
            </a:r>
            <a:r>
              <a:rPr lang="en-US" sz="1800" b="1" dirty="0" err="1" smtClean="0">
                <a:solidFill>
                  <a:schemeClr val="tx1"/>
                </a:solidFill>
              </a:rPr>
              <a:t>Suara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Yesus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kudengar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Kemari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minumlah</a:t>
            </a:r>
            <a:r>
              <a:rPr lang="en-US" sz="18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Telah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sedia</a:t>
            </a:r>
            <a:r>
              <a:rPr lang="en-US" sz="1800" b="1" dirty="0" smtClean="0">
                <a:solidFill>
                  <a:schemeClr val="tx1"/>
                </a:solidFill>
              </a:rPr>
              <a:t> air </a:t>
            </a:r>
            <a:r>
              <a:rPr lang="en-US" sz="1800" b="1" dirty="0" err="1" smtClean="0">
                <a:solidFill>
                  <a:schemeClr val="tx1"/>
                </a:solidFill>
              </a:rPr>
              <a:t>hayat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hai</a:t>
            </a:r>
            <a:r>
              <a:rPr lang="en-US" sz="18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minum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hiduplah</a:t>
            </a:r>
            <a:r>
              <a:rPr lang="en-US" sz="18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t'lah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aku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datang</a:t>
            </a:r>
            <a:r>
              <a:rPr lang="en-US" sz="18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amat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haus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kuminum</a:t>
            </a:r>
            <a:r>
              <a:rPr lang="en-US" sz="1800" b="1" dirty="0" smtClean="0">
                <a:solidFill>
                  <a:schemeClr val="tx1"/>
                </a:solidFill>
              </a:rPr>
              <a:t> air kudus.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Dan </a:t>
            </a:r>
            <a:r>
              <a:rPr lang="en-US" sz="1800" b="1" dirty="0" err="1" smtClean="0">
                <a:solidFill>
                  <a:schemeClr val="tx1"/>
                </a:solidFill>
              </a:rPr>
              <a:t>hati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serta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nyawaku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sembuh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segar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terus</a:t>
            </a:r>
            <a:r>
              <a:rPr lang="en-US" sz="18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3. </a:t>
            </a:r>
            <a:r>
              <a:rPr lang="en-US" sz="1800" b="1" dirty="0" err="1" smtClean="0">
                <a:solidFill>
                  <a:schemeClr val="tx1"/>
                </a:solidFill>
              </a:rPr>
              <a:t>Suara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Yesus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kudengar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Ku </a:t>
            </a:r>
            <a:r>
              <a:rPr lang="en-US" sz="1800" b="1" dirty="0" err="1" smtClean="0">
                <a:solidFill>
                  <a:schemeClr val="tx1"/>
                </a:solidFill>
              </a:rPr>
              <a:t>ini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t'rang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baka</a:t>
            </a:r>
            <a:r>
              <a:rPr lang="en-US" sz="18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Tengadah</a:t>
            </a:r>
            <a:r>
              <a:rPr lang="en-US" sz="1800" b="1" dirty="0" smtClean="0">
                <a:solidFill>
                  <a:schemeClr val="tx1"/>
                </a:solidFill>
              </a:rPr>
              <a:t>! </a:t>
            </a:r>
            <a:r>
              <a:rPr lang="en-US" sz="1800" b="1" dirty="0" err="1" smtClean="0">
                <a:solidFill>
                  <a:schemeClr val="tx1"/>
                </a:solidFill>
              </a:rPr>
              <a:t>Awanmu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lenyap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dan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fajar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merekah</a:t>
            </a:r>
            <a:r>
              <a:rPr lang="en-US" sz="1800" b="1" dirty="0" smtClean="0">
                <a:solidFill>
                  <a:schemeClr val="tx1"/>
                </a:solidFill>
              </a:rPr>
              <a:t>."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t'lah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aku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pandang</a:t>
            </a:r>
            <a:r>
              <a:rPr lang="en-US" sz="18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Tuhanku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cahaya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sinarMu</a:t>
            </a:r>
            <a:r>
              <a:rPr lang="en-US" sz="18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Dan </a:t>
            </a:r>
            <a:r>
              <a:rPr lang="en-US" sz="1800" b="1" dirty="0" err="1" smtClean="0">
                <a:solidFill>
                  <a:schemeClr val="tx1"/>
                </a:solidFill>
              </a:rPr>
              <a:t>jalanku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tetap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terang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sampai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keajalku</a:t>
            </a:r>
            <a:r>
              <a:rPr lang="en-US" sz="18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101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Suara Yesus Ku Dengar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Suara Yesus Ku Dengar</dc:title>
  <dc:creator>FRONT</dc:creator>
  <cp:lastModifiedBy>FRONT</cp:lastModifiedBy>
  <cp:revision>4</cp:revision>
  <dcterms:created xsi:type="dcterms:W3CDTF">2024-07-25T15:19:16Z</dcterms:created>
  <dcterms:modified xsi:type="dcterms:W3CDTF">2024-07-25T16:36:36Z</dcterms:modified>
</cp:coreProperties>
</file>