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55B50-414C-40BB-A971-3211B76F78D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58B56-F567-4380-AA61-1FE296AD43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ill Jesus Find Us Watching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ba Jesu ba de lati pin 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5904656" cy="432048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Gba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Jesu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ba</a:t>
            </a:r>
            <a:r>
              <a:rPr lang="es-ES" b="1" dirty="0">
                <a:solidFill>
                  <a:schemeClr val="bg1"/>
                </a:solidFill>
              </a:rPr>
              <a:t> de </a:t>
            </a:r>
            <a:r>
              <a:rPr lang="es-ES" b="1" dirty="0" err="1">
                <a:solidFill>
                  <a:schemeClr val="bg1"/>
                </a:solidFill>
              </a:rPr>
              <a:t>lati</a:t>
            </a:r>
            <a:r>
              <a:rPr lang="es-ES" b="1" dirty="0">
                <a:solidFill>
                  <a:schemeClr val="bg1"/>
                </a:solidFill>
              </a:rPr>
              <a:t> pin ere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548680"/>
            <a:ext cx="7776864" cy="583264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Gba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de </a:t>
            </a:r>
            <a:r>
              <a:rPr lang="en-US" sz="1800" b="1" dirty="0" err="1" smtClean="0">
                <a:solidFill>
                  <a:schemeClr val="bg1"/>
                </a:solidFill>
              </a:rPr>
              <a:t>lati</a:t>
            </a:r>
            <a:r>
              <a:rPr lang="en-US" sz="1800" b="1" dirty="0" smtClean="0">
                <a:solidFill>
                  <a:schemeClr val="bg1"/>
                </a:solidFill>
              </a:rPr>
              <a:t> pin ere,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B' o j' </a:t>
            </a:r>
            <a:r>
              <a:rPr lang="en-US" sz="1800" b="1" dirty="0" err="1" smtClean="0">
                <a:solidFill>
                  <a:schemeClr val="bg1"/>
                </a:solidFill>
              </a:rPr>
              <a:t>osan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tabi</a:t>
            </a:r>
            <a:r>
              <a:rPr lang="en-US" sz="1800" b="1" dirty="0" smtClean="0">
                <a:solidFill>
                  <a:schemeClr val="bg1"/>
                </a:solidFill>
              </a:rPr>
              <a:t> l' </a:t>
            </a:r>
            <a:r>
              <a:rPr lang="en-US" sz="1800" b="1" dirty="0" err="1" smtClean="0">
                <a:solidFill>
                  <a:schemeClr val="bg1"/>
                </a:solidFill>
              </a:rPr>
              <a:t>oru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Y'o</a:t>
            </a:r>
            <a:r>
              <a:rPr lang="en-US" sz="1800" b="1" dirty="0" smtClean="0">
                <a:solidFill>
                  <a:schemeClr val="bg1"/>
                </a:solidFill>
              </a:rPr>
              <a:t> ha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nibit</a:t>
            </a:r>
            <a:r>
              <a:rPr lang="en-US" sz="1800" b="1" dirty="0" smtClean="0">
                <a:solidFill>
                  <a:schemeClr val="bg1"/>
                </a:solidFill>
              </a:rPr>
              <a:t>' a </a:t>
            </a:r>
            <a:r>
              <a:rPr lang="en-US" sz="1800" b="1" dirty="0" err="1" smtClean="0">
                <a:solidFill>
                  <a:schemeClr val="bg1"/>
                </a:solidFill>
              </a:rPr>
              <a:t>gbe</a:t>
            </a:r>
            <a:r>
              <a:rPr lang="en-US" sz="1800" b="1" dirty="0" smtClean="0">
                <a:solidFill>
                  <a:schemeClr val="bg1"/>
                </a:solidFill>
              </a:rPr>
              <a:t> ns' </a:t>
            </a:r>
            <a:r>
              <a:rPr lang="en-US" sz="1800" b="1" dirty="0" err="1" smtClean="0">
                <a:solidFill>
                  <a:schemeClr val="bg1"/>
                </a:solidFill>
              </a:rPr>
              <a:t>ona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Pel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atupa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tin tan?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 le wipe a </a:t>
            </a:r>
            <a:r>
              <a:rPr lang="en-US" sz="1800" b="1" dirty="0" err="1" smtClean="0">
                <a:solidFill>
                  <a:srgbClr val="FF0000"/>
                </a:solidFill>
              </a:rPr>
              <a:t>mura</a:t>
            </a:r>
            <a:r>
              <a:rPr lang="en-US" sz="1800" b="1" dirty="0" smtClean="0">
                <a:solidFill>
                  <a:srgbClr val="FF0000"/>
                </a:solidFill>
              </a:rPr>
              <a:t> tan </a:t>
            </a:r>
            <a:r>
              <a:rPr lang="en-US" sz="1800" b="1" dirty="0" err="1" smtClean="0">
                <a:solidFill>
                  <a:srgbClr val="FF0000"/>
                </a:solidFill>
              </a:rPr>
              <a:t>ara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Lati</a:t>
            </a:r>
            <a:r>
              <a:rPr lang="en-US" sz="1800" b="1" dirty="0" smtClean="0">
                <a:solidFill>
                  <a:srgbClr val="FF0000"/>
                </a:solidFill>
              </a:rPr>
              <a:t> lo s' </a:t>
            </a:r>
            <a:r>
              <a:rPr lang="en-US" sz="1800" b="1" dirty="0" err="1" smtClean="0">
                <a:solidFill>
                  <a:srgbClr val="FF0000"/>
                </a:solidFill>
              </a:rPr>
              <a:t>ile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didan</a:t>
            </a:r>
            <a:r>
              <a:rPr lang="en-US" sz="18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Yio</a:t>
            </a:r>
            <a:r>
              <a:rPr lang="en-US" sz="1800" b="1" dirty="0" smtClean="0">
                <a:solidFill>
                  <a:srgbClr val="FF0000"/>
                </a:solidFill>
              </a:rPr>
              <a:t> ha </a:t>
            </a:r>
            <a:r>
              <a:rPr lang="en-US" sz="1800" b="1" dirty="0" err="1" smtClean="0">
                <a:solidFill>
                  <a:srgbClr val="FF0000"/>
                </a:solidFill>
              </a:rPr>
              <a:t>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nibit</a:t>
            </a:r>
            <a:r>
              <a:rPr lang="en-US" sz="1800" b="1" dirty="0" smtClean="0">
                <a:solidFill>
                  <a:srgbClr val="FF0000"/>
                </a:solidFill>
              </a:rPr>
              <a:t>' a </a:t>
            </a:r>
            <a:r>
              <a:rPr lang="en-US" sz="1800" b="1" dirty="0" err="1" smtClean="0">
                <a:solidFill>
                  <a:srgbClr val="FF0000"/>
                </a:solidFill>
              </a:rPr>
              <a:t>gbe</a:t>
            </a:r>
            <a:r>
              <a:rPr lang="en-US" sz="1800" b="1" dirty="0" smtClean="0">
                <a:solidFill>
                  <a:srgbClr val="FF0000"/>
                </a:solidFill>
              </a:rPr>
              <a:t> ns' </a:t>
            </a:r>
            <a:r>
              <a:rPr lang="en-US" sz="1800" b="1" dirty="0" err="1" smtClean="0">
                <a:solidFill>
                  <a:srgbClr val="FF0000"/>
                </a:solidFill>
              </a:rPr>
              <a:t>ona</a:t>
            </a:r>
            <a:r>
              <a:rPr lang="en-US" sz="18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Duro</a:t>
            </a:r>
            <a:r>
              <a:rPr lang="en-US" sz="1800" b="1" dirty="0" smtClean="0">
                <a:solidFill>
                  <a:srgbClr val="FF0000"/>
                </a:solidFill>
              </a:rPr>
              <a:t>, tit'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yio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fi</a:t>
            </a:r>
            <a:r>
              <a:rPr lang="en-US" sz="1800" b="1" dirty="0" smtClean="0">
                <a:solidFill>
                  <a:srgbClr val="FF0000"/>
                </a:solidFill>
              </a:rPr>
              <a:t> de?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Bi l' </a:t>
            </a:r>
            <a:r>
              <a:rPr lang="en-US" sz="1800" b="1" dirty="0" err="1" smtClean="0">
                <a:solidFill>
                  <a:schemeClr val="bg1"/>
                </a:solidFill>
              </a:rPr>
              <a:t>owuro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afemojumo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Ni Yi o </a:t>
            </a:r>
            <a:r>
              <a:rPr lang="en-US" sz="1800" b="1" dirty="0" err="1" smtClean="0">
                <a:solidFill>
                  <a:schemeClr val="bg1"/>
                </a:solidFill>
              </a:rPr>
              <a:t>pe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l' </a:t>
            </a:r>
            <a:r>
              <a:rPr lang="en-US" sz="1800" b="1" dirty="0" err="1" smtClean="0">
                <a:solidFill>
                  <a:schemeClr val="bg1"/>
                </a:solidFill>
              </a:rPr>
              <a:t>okankan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Gbat</a:t>
            </a:r>
            <a:r>
              <a:rPr lang="en-US" sz="1800" b="1" dirty="0" smtClean="0">
                <a:solidFill>
                  <a:schemeClr val="bg1"/>
                </a:solidFill>
              </a:rPr>
              <a:t>' a f' </a:t>
            </a:r>
            <a:r>
              <a:rPr lang="en-US" sz="1800" b="1" dirty="0" err="1" smtClean="0">
                <a:solidFill>
                  <a:schemeClr val="bg1"/>
                </a:solidFill>
              </a:rPr>
              <a:t>Oluwa</a:t>
            </a:r>
            <a:r>
              <a:rPr lang="en-US" sz="1800" b="1" dirty="0" smtClean="0">
                <a:solidFill>
                  <a:schemeClr val="bg1"/>
                </a:solidFill>
              </a:rPr>
              <a:t> l' </a:t>
            </a:r>
            <a:r>
              <a:rPr lang="en-US" sz="1800" b="1" dirty="0" err="1" smtClean="0">
                <a:solidFill>
                  <a:schemeClr val="bg1"/>
                </a:solidFill>
              </a:rPr>
              <a:t>ebun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Yio</a:t>
            </a:r>
            <a:r>
              <a:rPr lang="en-US" sz="1800" b="1" dirty="0" smtClean="0">
                <a:solidFill>
                  <a:schemeClr val="bg1"/>
                </a:solidFill>
              </a:rPr>
              <a:t> ha </a:t>
            </a:r>
            <a:r>
              <a:rPr lang="en-US" sz="1800" b="1" dirty="0" err="1" smtClean="0">
                <a:solidFill>
                  <a:schemeClr val="bg1"/>
                </a:solidFill>
              </a:rPr>
              <a:t>dahun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</a:t>
            </a:r>
            <a:r>
              <a:rPr lang="en-US" sz="1800" b="1" dirty="0" smtClean="0">
                <a:solidFill>
                  <a:schemeClr val="bg1"/>
                </a:solidFill>
              </a:rPr>
              <a:t>, "O </a:t>
            </a:r>
            <a:r>
              <a:rPr lang="en-US" sz="1800" b="1" dirty="0" err="1" smtClean="0">
                <a:solidFill>
                  <a:schemeClr val="bg1"/>
                </a:solidFill>
              </a:rPr>
              <a:t>seun</a:t>
            </a:r>
            <a:r>
              <a:rPr lang="en-US" sz="1800" b="1" dirty="0" smtClean="0">
                <a:solidFill>
                  <a:schemeClr val="bg1"/>
                </a:solidFill>
              </a:rPr>
              <a:t>?“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</a:t>
            </a:r>
            <a:r>
              <a:rPr lang="en-US" sz="1800" b="1" dirty="0" smtClean="0">
                <a:solidFill>
                  <a:schemeClr val="bg1"/>
                </a:solidFill>
              </a:rPr>
              <a:t>s' </a:t>
            </a:r>
            <a:r>
              <a:rPr lang="en-US" sz="1800" b="1" dirty="0" err="1" smtClean="0">
                <a:solidFill>
                  <a:schemeClr val="bg1"/>
                </a:solidFill>
              </a:rPr>
              <a:t>oto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ilana</a:t>
            </a:r>
            <a:r>
              <a:rPr lang="en-US" sz="1800" b="1" dirty="0" smtClean="0">
                <a:solidFill>
                  <a:schemeClr val="bg1"/>
                </a:solidFill>
              </a:rPr>
              <a:t> Re,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Ti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ipa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gbogbo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Bi </a:t>
            </a:r>
            <a:r>
              <a:rPr lang="en-US" sz="1800" b="1" dirty="0" err="1" smtClean="0">
                <a:solidFill>
                  <a:schemeClr val="bg1"/>
                </a:solidFill>
              </a:rPr>
              <a:t>okan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l' </a:t>
            </a:r>
            <a:r>
              <a:rPr lang="en-US" sz="1800" b="1" dirty="0" err="1" smtClean="0">
                <a:solidFill>
                  <a:schemeClr val="bg1"/>
                </a:solidFill>
              </a:rPr>
              <a:t>ebi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o n' </a:t>
            </a:r>
            <a:r>
              <a:rPr lang="en-US" sz="1800" b="1" dirty="0" err="1" smtClean="0">
                <a:solidFill>
                  <a:schemeClr val="bg1"/>
                </a:solidFill>
              </a:rPr>
              <a:t>isimi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ogo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Ibukun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fun </a:t>
            </a:r>
            <a:r>
              <a:rPr lang="en-US" sz="1800" b="1" dirty="0" err="1" smtClean="0">
                <a:solidFill>
                  <a:schemeClr val="bg1"/>
                </a:solidFill>
              </a:rPr>
              <a:t>awon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</a:t>
            </a:r>
            <a:r>
              <a:rPr lang="en-US" sz="1800" b="1" dirty="0" smtClean="0">
                <a:solidFill>
                  <a:schemeClr val="bg1"/>
                </a:solidFill>
              </a:rPr>
              <a:t> ns' </a:t>
            </a:r>
            <a:r>
              <a:rPr lang="en-US" sz="1800" b="1" dirty="0" err="1" smtClean="0">
                <a:solidFill>
                  <a:schemeClr val="bg1"/>
                </a:solidFill>
              </a:rPr>
              <a:t>ona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Nwon</a:t>
            </a:r>
            <a:r>
              <a:rPr lang="en-US" sz="1800" b="1" dirty="0" smtClean="0">
                <a:solidFill>
                  <a:schemeClr val="bg1"/>
                </a:solidFill>
              </a:rPr>
              <a:t> o pin </a:t>
            </a:r>
            <a:r>
              <a:rPr lang="en-US" sz="1800" b="1" dirty="0" err="1" smtClean="0">
                <a:solidFill>
                  <a:schemeClr val="bg1"/>
                </a:solidFill>
              </a:rPr>
              <a:t>nin</a:t>
            </a:r>
            <a:r>
              <a:rPr lang="en-US" sz="1800" b="1" dirty="0" smtClean="0">
                <a:solidFill>
                  <a:schemeClr val="bg1"/>
                </a:solidFill>
              </a:rPr>
              <a:t>' </a:t>
            </a:r>
            <a:r>
              <a:rPr lang="en-US" sz="1800" b="1" dirty="0" err="1" smtClean="0">
                <a:solidFill>
                  <a:schemeClr val="bg1"/>
                </a:solidFill>
              </a:rPr>
              <a:t>ogo</a:t>
            </a:r>
            <a:r>
              <a:rPr lang="en-US" sz="1800" b="1" dirty="0" smtClean="0">
                <a:solidFill>
                  <a:schemeClr val="bg1"/>
                </a:solidFill>
              </a:rPr>
              <a:t> Re.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Bi O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de l' </a:t>
            </a:r>
            <a:r>
              <a:rPr lang="en-US" sz="1800" b="1" dirty="0" err="1" smtClean="0">
                <a:solidFill>
                  <a:schemeClr val="bg1"/>
                </a:solidFill>
              </a:rPr>
              <a:t>osan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tabi</a:t>
            </a:r>
            <a:r>
              <a:rPr lang="en-US" sz="1800" b="1" dirty="0" smtClean="0">
                <a:solidFill>
                  <a:schemeClr val="bg1"/>
                </a:solidFill>
              </a:rPr>
              <a:t> l' </a:t>
            </a:r>
            <a:r>
              <a:rPr lang="en-US" sz="1800" b="1" dirty="0" err="1" smtClean="0">
                <a:solidFill>
                  <a:schemeClr val="bg1"/>
                </a:solidFill>
              </a:rPr>
              <a:t>oru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Yio</a:t>
            </a:r>
            <a:r>
              <a:rPr lang="en-US" sz="1800" b="1" dirty="0" smtClean="0">
                <a:solidFill>
                  <a:schemeClr val="bg1"/>
                </a:solidFill>
              </a:rPr>
              <a:t> ha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n' </a:t>
            </a:r>
            <a:r>
              <a:rPr lang="en-US" sz="1800" b="1" dirty="0" err="1" smtClean="0">
                <a:solidFill>
                  <a:schemeClr val="bg1"/>
                </a:solidFill>
              </a:rPr>
              <a:t>isona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189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Gba Jesu ba de lati pin ere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Gba Jesu ba de lati pin ere</dc:title>
  <dc:creator>mary</dc:creator>
  <cp:lastModifiedBy>mary</cp:lastModifiedBy>
  <cp:revision>6</cp:revision>
  <dcterms:created xsi:type="dcterms:W3CDTF">2021-08-24T14:33:32Z</dcterms:created>
  <dcterms:modified xsi:type="dcterms:W3CDTF">2021-08-24T17:27:57Z</dcterms:modified>
</cp:coreProperties>
</file>