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398B0-411B-443A-BCFE-1AA835D519F1}" type="datetimeFigureOut">
              <a:rPr lang="en-US" smtClean="0"/>
              <a:t>7/20/2021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FBC71-F420-4336-A62E-E51E768A07A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398B0-411B-443A-BCFE-1AA835D519F1}" type="datetimeFigureOut">
              <a:rPr lang="en-US" smtClean="0"/>
              <a:t>7/20/2021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FBC71-F420-4336-A62E-E51E768A07A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398B0-411B-443A-BCFE-1AA835D519F1}" type="datetimeFigureOut">
              <a:rPr lang="en-US" smtClean="0"/>
              <a:t>7/20/2021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FBC71-F420-4336-A62E-E51E768A07A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398B0-411B-443A-BCFE-1AA835D519F1}" type="datetimeFigureOut">
              <a:rPr lang="en-US" smtClean="0"/>
              <a:t>7/20/2021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FBC71-F420-4336-A62E-E51E768A07A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398B0-411B-443A-BCFE-1AA835D519F1}" type="datetimeFigureOut">
              <a:rPr lang="en-US" smtClean="0"/>
              <a:t>7/20/2021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FBC71-F420-4336-A62E-E51E768A07A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398B0-411B-443A-BCFE-1AA835D519F1}" type="datetimeFigureOut">
              <a:rPr lang="en-US" smtClean="0"/>
              <a:t>7/20/2021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FBC71-F420-4336-A62E-E51E768A07A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398B0-411B-443A-BCFE-1AA835D519F1}" type="datetimeFigureOut">
              <a:rPr lang="en-US" smtClean="0"/>
              <a:t>7/20/2021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FBC71-F420-4336-A62E-E51E768A07A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398B0-411B-443A-BCFE-1AA835D519F1}" type="datetimeFigureOut">
              <a:rPr lang="en-US" smtClean="0"/>
              <a:t>7/20/2021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FBC71-F420-4336-A62E-E51E768A07A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398B0-411B-443A-BCFE-1AA835D519F1}" type="datetimeFigureOut">
              <a:rPr lang="en-US" smtClean="0"/>
              <a:t>7/20/2021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FBC71-F420-4336-A62E-E51E768A07A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398B0-411B-443A-BCFE-1AA835D519F1}" type="datetimeFigureOut">
              <a:rPr lang="en-US" smtClean="0"/>
              <a:t>7/20/2021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FBC71-F420-4336-A62E-E51E768A07A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398B0-411B-443A-BCFE-1AA835D519F1}" type="datetimeFigureOut">
              <a:rPr lang="en-US" smtClean="0"/>
              <a:t>7/20/2021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FBC71-F420-4336-A62E-E51E768A07A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9398B0-411B-443A-BCFE-1AA835D519F1}" type="datetimeFigureOut">
              <a:rPr lang="en-US" smtClean="0"/>
              <a:t>7/20/2021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BFBC71-F420-4336-A62E-E51E768A07A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Yield not to temptation, for yielding is sin .jpg"/>
          <p:cNvPicPr>
            <a:picLocks noChangeAspect="1"/>
          </p:cNvPicPr>
          <p:nvPr userDrawn="1"/>
        </p:nvPicPr>
        <p:blipFill>
          <a:blip r:embed="rId14" cstate="print">
            <a:lum bright="48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อย่ายอมแพ้การทดลอง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79712" y="188640"/>
            <a:ext cx="5472608" cy="46186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th-TH" b="1" dirty="0" smtClean="0"/>
              <a:t>อย่า</a:t>
            </a:r>
            <a:r>
              <a:rPr lang="th-TH" b="1" dirty="0"/>
              <a:t>ยอมแพ้การทดลอง</a:t>
            </a:r>
            <a:br>
              <a:rPr lang="th-TH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908720"/>
            <a:ext cx="5112568" cy="5616624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1.อย่ายอมแพ้การทดลอง ถ้ายอมแพ้จะบาป</a:t>
            </a:r>
          </a:p>
          <a:p>
            <a:pPr algn="l"/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เมื่อชนะครั้งแรกแล้ว ครั้งต่อไปยิ่งง่าย</a:t>
            </a:r>
          </a:p>
          <a:p>
            <a:pPr algn="l"/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สู้ความใคร่ของใจกาย ต่อสู้ใจดื้อด้าน</a:t>
            </a:r>
          </a:p>
          <a:p>
            <a:pPr algn="l"/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จงไว้ใจพระเยซู ผู้ทรงช่วยให้มีชัย</a:t>
            </a:r>
          </a:p>
          <a:p>
            <a:pPr algn="l"/>
            <a:endParaRPr lang="th-TH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b="1" dirty="0" smtClean="0">
                <a:solidFill>
                  <a:srgbClr val="FF0000"/>
                </a:solidFill>
              </a:rPr>
              <a:t>ร้องรับ </a:t>
            </a:r>
            <a:r>
              <a:rPr lang="en-US" b="1" dirty="0" smtClean="0">
                <a:solidFill>
                  <a:srgbClr val="FF0000"/>
                </a:solidFill>
              </a:rPr>
              <a:t>Refrain</a:t>
            </a:r>
          </a:p>
          <a:p>
            <a:pPr algn="l"/>
            <a:r>
              <a:rPr lang="th-TH" b="1" dirty="0" smtClean="0">
                <a:solidFill>
                  <a:srgbClr val="FF0000"/>
                </a:solidFill>
              </a:rPr>
              <a:t>ทูลพระเจ้าให้ช่วยเพิ่มแรง</a:t>
            </a:r>
          </a:p>
          <a:p>
            <a:pPr algn="l"/>
            <a:r>
              <a:rPr lang="th-TH" b="1" dirty="0" smtClean="0">
                <a:solidFill>
                  <a:srgbClr val="FF0000"/>
                </a:solidFill>
              </a:rPr>
              <a:t>ทั้งรักษาอุดหนุนป้องกัน</a:t>
            </a:r>
          </a:p>
          <a:p>
            <a:pPr algn="l"/>
            <a:r>
              <a:rPr lang="th-TH" b="1" dirty="0" smtClean="0">
                <a:solidFill>
                  <a:srgbClr val="FF0000"/>
                </a:solidFill>
              </a:rPr>
              <a:t>พระองค์พอพระทัยโปรดปราน</a:t>
            </a:r>
          </a:p>
          <a:p>
            <a:pPr algn="l"/>
            <a:r>
              <a:rPr lang="th-TH" b="1" dirty="0" smtClean="0">
                <a:solidFill>
                  <a:srgbClr val="FF0000"/>
                </a:solidFill>
              </a:rPr>
              <a:t>แก่ผู้มีใจเชื่อถือ</a:t>
            </a:r>
          </a:p>
          <a:p>
            <a:pPr algn="l"/>
            <a:endParaRPr lang="th-TH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2.อย่าคบเพื่อนที่ชั่วช้า และอย่า ใช้คำหยาบจ</a:t>
            </a:r>
          </a:p>
          <a:p>
            <a:pPr algn="l"/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งนับถือพระนามนั้น อย่าพูดเล่นจ</a:t>
            </a:r>
          </a:p>
          <a:p>
            <a:pPr algn="l"/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ะบาปจงไตร่ตรองด้วยจริงใจ และสัตย์ซื่อเมตต</a:t>
            </a:r>
          </a:p>
          <a:p>
            <a:pPr algn="l"/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าจงพึ่งองค์พระเยซู ผู้ทรงช่วยให้มีชัย</a:t>
            </a:r>
          </a:p>
          <a:p>
            <a:pPr algn="l"/>
            <a:endParaRPr lang="th-TH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3.แม้ว่าทำผิดบ่อยๆ ถ้าท่านสารภาพพระ</a:t>
            </a:r>
          </a:p>
          <a:p>
            <a:pPr algn="l"/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เยซูทรงเมตตา ทรงช่วยท่านรอดบาปจง</a:t>
            </a:r>
          </a:p>
          <a:p>
            <a:pPr algn="l"/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ไว้ใจพระเยซู ด้วยใจบริสุทธิ์ถ้าผู้ใดชนะมาร </a:t>
            </a:r>
          </a:p>
          <a:p>
            <a:pPr algn="l"/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โปรดประทานให้มงกุฏ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137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อย่ายอมแพ้การทดลอง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อย่ายอมแพ้การทดลอง </dc:title>
  <dc:creator>mary</dc:creator>
  <cp:lastModifiedBy>mary</cp:lastModifiedBy>
  <cp:revision>5</cp:revision>
  <dcterms:created xsi:type="dcterms:W3CDTF">2021-07-20T13:47:25Z</dcterms:created>
  <dcterms:modified xsi:type="dcterms:W3CDTF">2021-07-20T14:27:55Z</dcterms:modified>
</cp:coreProperties>
</file>