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208F-9DED-4103-ACB2-EE04E8ADF092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87B-3358-4CB1-B267-779C3874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208F-9DED-4103-ACB2-EE04E8ADF092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87B-3358-4CB1-B267-779C3874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208F-9DED-4103-ACB2-EE04E8ADF092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87B-3358-4CB1-B267-779C3874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208F-9DED-4103-ACB2-EE04E8ADF092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87B-3358-4CB1-B267-779C3874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208F-9DED-4103-ACB2-EE04E8ADF092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87B-3358-4CB1-B267-779C3874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208F-9DED-4103-ACB2-EE04E8ADF092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87B-3358-4CB1-B267-779C3874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208F-9DED-4103-ACB2-EE04E8ADF092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87B-3358-4CB1-B267-779C3874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208F-9DED-4103-ACB2-EE04E8ADF092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87B-3358-4CB1-B267-779C3874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208F-9DED-4103-ACB2-EE04E8ADF092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87B-3358-4CB1-B267-779C3874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208F-9DED-4103-ACB2-EE04E8ADF092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87B-3358-4CB1-B267-779C3874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208F-9DED-4103-ACB2-EE04E8ADF092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87B-3358-4CB1-B267-779C3874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A208F-9DED-4103-ACB2-EE04E8ADF092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3D87B-3358-4CB1-B267-779C387487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arch me, O God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ทรงตรวจจิตใจของข้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340768"/>
            <a:ext cx="518457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ทรง</a:t>
            </a:r>
            <a:r>
              <a:rPr lang="th-TH" b="1" dirty="0"/>
              <a:t>ตรวจจิตใจของข้า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501008"/>
            <a:ext cx="8208912" cy="2808312"/>
          </a:xfrm>
        </p:spPr>
        <p:txBody>
          <a:bodyPr numCol="2">
            <a:normAutofit lnSpcReduction="10000"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1.ขอพระองค์เจ้า ทรงตรวจจิตใจของข้าฯ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ขอทรงลองข้าฯ ให้เห็นความคิดในใจ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ขอตรวจดูว่า จิตใจข้าฯชั่วอย่างไร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ขอทรงนำทาง ข้าฯให้ดำรงนิรันดร์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2.ขอพระองค์เจ้า ชำระใจบาปของข้าฯ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ขอดลใจข้าฯ ให้รักพระองค์มากกว่า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ขอโปรดอวยพร ชีวิตของข้าฯถวาย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อยู่ใกล้พระองค์ ข้าฯมีความสุขสบาย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ขอพระองค์เจ้า บันดาลมีการฟื้นใจ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ขอพระวิญญาณ ทรงล้างใจให้เกิดใหม่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ชื่อเสียงความหวัง พลังข้าฯยอมถวาย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ให้ข้าฯมีฤทธิ์ ของพระวิญญาณมากมาย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4.ขอผู้เป็นเจ้าบันดาลให้เชื่อพระธรรม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ให้ความเชื่อบริสุทธิ์ เหมือนอย่างทองคำ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ขอให้ถ้อยคำ ดำรัสพระเจ้าเชิดชู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ให้เป็นพยาน  นำคนเชื่อพระเยซู.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ทรงตรวจจิตใจของข้า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ทรงตรวจจิตใจของข้า </dc:title>
  <dc:creator>mary</dc:creator>
  <cp:lastModifiedBy>mary</cp:lastModifiedBy>
  <cp:revision>8</cp:revision>
  <dcterms:created xsi:type="dcterms:W3CDTF">2021-06-21T16:49:12Z</dcterms:created>
  <dcterms:modified xsi:type="dcterms:W3CDTF">2021-06-21T18:29:40Z</dcterms:modified>
</cp:coreProperties>
</file>