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3E5BA-FC4C-4085-8B42-B6A3C321F59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E9E88-641A-4FE1-9C25-0B2E3B9D93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ne is the glor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81000"/>
            <a:ext cx="3886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Wakosaji</a:t>
            </a:r>
            <a:r>
              <a:rPr lang="en-US" b="1" dirty="0"/>
              <a:t> </a:t>
            </a:r>
            <a:r>
              <a:rPr lang="en-US" b="1" dirty="0" err="1" smtClean="0"/>
              <a:t>fikirini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133600"/>
            <a:ext cx="7467600" cy="38100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Wakosaji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fikirini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Mwisho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Hamwogopi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kupotezwa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Vibaya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kuzimuni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Rudini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Mwikozi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Ndiye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mwenye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huruma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Hawatupi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wamjiao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Njooni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kwake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mlipoyafuata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Mambo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Hamkuweza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kuvivunja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Vifungo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Shetani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Rudini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Mambo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hugeuka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Tukimjua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Twaondolewa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Rudini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Wakosaji fikirini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Wakosaji fikirini Swahili</dc:title>
  <dc:creator>FRONT</dc:creator>
  <cp:lastModifiedBy>FRONT</cp:lastModifiedBy>
  <cp:revision>7</cp:revision>
  <dcterms:created xsi:type="dcterms:W3CDTF">2025-12-19T15:03:03Z</dcterms:created>
  <dcterms:modified xsi:type="dcterms:W3CDTF">2025-12-19T15:29:04Z</dcterms:modified>
</cp:coreProperties>
</file>