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76E4E-F04B-4CCE-B839-2401C54973BD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3537A-1D4E-4D7D-A361-7CC2F44836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76E4E-F04B-4CCE-B839-2401C54973BD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3537A-1D4E-4D7D-A361-7CC2F44836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76E4E-F04B-4CCE-B839-2401C54973BD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3537A-1D4E-4D7D-A361-7CC2F44836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76E4E-F04B-4CCE-B839-2401C54973BD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3537A-1D4E-4D7D-A361-7CC2F44836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76E4E-F04B-4CCE-B839-2401C54973BD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3537A-1D4E-4D7D-A361-7CC2F44836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76E4E-F04B-4CCE-B839-2401C54973BD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3537A-1D4E-4D7D-A361-7CC2F44836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76E4E-F04B-4CCE-B839-2401C54973BD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3537A-1D4E-4D7D-A361-7CC2F44836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76E4E-F04B-4CCE-B839-2401C54973BD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3537A-1D4E-4D7D-A361-7CC2F44836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76E4E-F04B-4CCE-B839-2401C54973BD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3537A-1D4E-4D7D-A361-7CC2F44836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76E4E-F04B-4CCE-B839-2401C54973BD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3537A-1D4E-4D7D-A361-7CC2F44836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76E4E-F04B-4CCE-B839-2401C54973BD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3537A-1D4E-4D7D-A361-7CC2F44836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76E4E-F04B-4CCE-B839-2401C54973BD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93537A-1D4E-4D7D-A361-7CC2F448364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avior, Lead Me Lest I Stray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116632"/>
            <a:ext cx="9144000" cy="674136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impin Ak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152399"/>
            <a:ext cx="2743200" cy="533401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Pimpin</a:t>
            </a:r>
            <a:r>
              <a:rPr lang="en-US" b="1" dirty="0" smtClean="0"/>
              <a:t> </a:t>
            </a:r>
            <a:r>
              <a:rPr lang="en-US" b="1" dirty="0" err="1" smtClean="0"/>
              <a:t>Aku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219200"/>
            <a:ext cx="6019800" cy="411480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pimpinlah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agar '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tersesat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beserta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amanlah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anug'rah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Reff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Pimpin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aku</a:t>
            </a:r>
            <a:r>
              <a:rPr lang="en-US" b="1" dirty="0" smtClean="0">
                <a:solidFill>
                  <a:srgbClr val="FF0000"/>
                </a:solidFill>
              </a:rPr>
              <a:t>, agar '</a:t>
            </a:r>
            <a:r>
              <a:rPr lang="en-US" b="1" dirty="0" err="1" smtClean="0">
                <a:solidFill>
                  <a:srgbClr val="FF0000"/>
                </a:solidFill>
              </a:rPr>
              <a:t>ku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tak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tersesat</a:t>
            </a:r>
            <a:r>
              <a:rPr lang="en-US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melewati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hidupku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sampai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tiba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sorga</a:t>
            </a:r>
            <a:r>
              <a:rPr lang="en-US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ombak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menerpa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melindungiku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dekat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tenanglah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itulah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harapanku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pimpinlah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sampai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badai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berlalu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tiba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sorga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air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mataku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terhapus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75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Pimpin Aku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Pimpin Aku</dc:title>
  <dc:creator>FRONT</dc:creator>
  <cp:lastModifiedBy>FRONT</cp:lastModifiedBy>
  <cp:revision>4</cp:revision>
  <dcterms:created xsi:type="dcterms:W3CDTF">2024-07-26T14:41:01Z</dcterms:created>
  <dcterms:modified xsi:type="dcterms:W3CDTF">2024-07-26T15:36:17Z</dcterms:modified>
</cp:coreProperties>
</file>