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6FEE-F0B9-4B6B-9150-261F6BB1BC04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24F7-7FBC-4A25-9FB5-14908D359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6FEE-F0B9-4B6B-9150-261F6BB1BC04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24F7-7FBC-4A25-9FB5-14908D359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6FEE-F0B9-4B6B-9150-261F6BB1BC04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24F7-7FBC-4A25-9FB5-14908D359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6FEE-F0B9-4B6B-9150-261F6BB1BC04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24F7-7FBC-4A25-9FB5-14908D359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6FEE-F0B9-4B6B-9150-261F6BB1BC04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24F7-7FBC-4A25-9FB5-14908D359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6FEE-F0B9-4B6B-9150-261F6BB1BC04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24F7-7FBC-4A25-9FB5-14908D359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6FEE-F0B9-4B6B-9150-261F6BB1BC04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24F7-7FBC-4A25-9FB5-14908D359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6FEE-F0B9-4B6B-9150-261F6BB1BC04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24F7-7FBC-4A25-9FB5-14908D359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6FEE-F0B9-4B6B-9150-261F6BB1BC04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24F7-7FBC-4A25-9FB5-14908D359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6FEE-F0B9-4B6B-9150-261F6BB1BC04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24F7-7FBC-4A25-9FB5-14908D359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6FEE-F0B9-4B6B-9150-261F6BB1BC04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D24F7-7FBC-4A25-9FB5-14908D3595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B6FEE-F0B9-4B6B-9150-261F6BB1BC04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D24F7-7FBC-4A25-9FB5-14908D3595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ne is the Glory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yo ang I'walhat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744416" cy="52129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Iyo </a:t>
            </a:r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I'walhati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4680520" cy="4874096"/>
          </a:xfrm>
        </p:spPr>
        <p:txBody>
          <a:bodyPr>
            <a:noAutofit/>
          </a:bodyPr>
          <a:lstStyle/>
          <a:p>
            <a:pPr marL="514350" indent="-514350"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Iyo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I'walhati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nagtagumpay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marL="514350" indent="-514350"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ginapi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kamatayan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marL="514350" indent="-514350"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Anghel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nagliliwanag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Kweba’y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binuksan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marL="514350" indent="-514350"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Nahayag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libinga’y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marL="514350" indent="-514350"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 algn="l"/>
            <a:r>
              <a:rPr lang="en-US" sz="1800" b="1" dirty="0" smtClean="0">
                <a:solidFill>
                  <a:srgbClr val="FF0000"/>
                </a:solidFill>
              </a:rPr>
              <a:t>Ref </a:t>
            </a:r>
          </a:p>
          <a:p>
            <a:pPr marL="514350" indent="-514350" algn="l"/>
            <a:r>
              <a:rPr lang="en-US" sz="1800" b="1" dirty="0" smtClean="0">
                <a:solidFill>
                  <a:srgbClr val="FF0000"/>
                </a:solidFill>
              </a:rPr>
              <a:t>Iyo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I'walhati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Jesukristong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nabuhay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514350" indent="-514350" algn="l"/>
            <a:r>
              <a:rPr lang="en-US" sz="1800" b="1" dirty="0" smtClean="0">
                <a:solidFill>
                  <a:srgbClr val="FF0000"/>
                </a:solidFill>
              </a:rPr>
              <a:t>Pang-</a:t>
            </a:r>
            <a:r>
              <a:rPr lang="en-US" sz="1800" b="1" dirty="0" err="1" smtClean="0">
                <a:solidFill>
                  <a:srgbClr val="FF0000"/>
                </a:solidFill>
              </a:rPr>
              <a:t>walang</a:t>
            </a:r>
            <a:r>
              <a:rPr lang="en-US" sz="1800" b="1" dirty="0" smtClean="0">
                <a:solidFill>
                  <a:srgbClr val="FF0000"/>
                </a:solidFill>
              </a:rPr>
              <a:t>-</a:t>
            </a:r>
            <a:r>
              <a:rPr lang="en-US" sz="1800" b="1" dirty="0" err="1" smtClean="0">
                <a:solidFill>
                  <a:srgbClr val="FF0000"/>
                </a:solidFill>
              </a:rPr>
              <a:t>hanggang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ginapi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kamatayan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514350" indent="-514350"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2.S’ya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Bumangon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‘tin!</a:t>
            </a:r>
          </a:p>
          <a:p>
            <a:pPr marL="514350" indent="-514350"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Bu’ng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pagmamahal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aaliwin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marL="514350" indent="-514350"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Iglesia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marL="514350" indent="-514350"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nagapi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kamatayan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marL="514350" indent="-514350"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3.Pagasang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Prinsipe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marL="514350" indent="-514350"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mabuti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tulunggan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514350" indent="-514350"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manlulupig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marL="514350" indent="-514350"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pampang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Jordan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itatawid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514350" indent="-514350"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110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Iyo ang I'walhati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 matagumpay na Anak: glorya</dc:title>
  <dc:creator>mary</dc:creator>
  <cp:lastModifiedBy>mary</cp:lastModifiedBy>
  <cp:revision>16</cp:revision>
  <dcterms:created xsi:type="dcterms:W3CDTF">2021-04-03T17:40:19Z</dcterms:created>
  <dcterms:modified xsi:type="dcterms:W3CDTF">2021-04-04T22:24:21Z</dcterms:modified>
</cp:coreProperties>
</file>