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15EE4-C728-46D0-8974-E69CE03E89A4}" type="datetimeFigureOut">
              <a:rPr lang="en-US" smtClean="0"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FF16-11C9-49FD-BE83-C0C1F9E029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caya dan Patu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Percaya</a:t>
            </a:r>
            <a:r>
              <a:rPr lang="en-US" b="1" dirty="0" smtClean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Patuh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4953000" cy="48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menyinari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p'rintah-Nya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Percayalah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patuh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pada-Nya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pasti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dikasih-Nya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hanya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percayalah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bimbangku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kesusahan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pend'ritaanku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lenyaplah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kar'na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Percaya dan Patuh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Percaya dan Patuh </dc:title>
  <dc:creator>FRONT</dc:creator>
  <cp:lastModifiedBy>FRONT</cp:lastModifiedBy>
  <cp:revision>3</cp:revision>
  <dcterms:created xsi:type="dcterms:W3CDTF">2024-07-25T03:58:55Z</dcterms:created>
  <dcterms:modified xsi:type="dcterms:W3CDTF">2024-07-25T04:31:43Z</dcterms:modified>
</cp:coreProperties>
</file>