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ACC6-CB82-4CAD-8430-C572CA70B984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37DA-297C-4249-BCB6-D5C102F7B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ACC6-CB82-4CAD-8430-C572CA70B984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37DA-297C-4249-BCB6-D5C102F7B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ACC6-CB82-4CAD-8430-C572CA70B984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37DA-297C-4249-BCB6-D5C102F7B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ACC6-CB82-4CAD-8430-C572CA70B984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37DA-297C-4249-BCB6-D5C102F7B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ACC6-CB82-4CAD-8430-C572CA70B984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37DA-297C-4249-BCB6-D5C102F7B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ACC6-CB82-4CAD-8430-C572CA70B984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37DA-297C-4249-BCB6-D5C102F7B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ACC6-CB82-4CAD-8430-C572CA70B984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37DA-297C-4249-BCB6-D5C102F7B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ACC6-CB82-4CAD-8430-C572CA70B984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37DA-297C-4249-BCB6-D5C102F7B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ACC6-CB82-4CAD-8430-C572CA70B984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37DA-297C-4249-BCB6-D5C102F7B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ACC6-CB82-4CAD-8430-C572CA70B984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37DA-297C-4249-BCB6-D5C102F7B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ACC6-CB82-4CAD-8430-C572CA70B984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37DA-297C-4249-BCB6-D5C102F7B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AACC6-CB82-4CAD-8430-C572CA70B984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037DA-297C-4249-BCB6-D5C102F7B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Peace I Give Unto You.jpg"/>
          <p:cNvPicPr>
            <a:picLocks noChangeAspect="1"/>
          </p:cNvPicPr>
          <p:nvPr userDrawn="1"/>
        </p:nvPicPr>
        <p:blipFill>
          <a:blip r:embed="rId14" cstate="print">
            <a:lum bright="2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nha paz dou a voc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108" y="428604"/>
            <a:ext cx="4929222" cy="554555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 Minha paz dou a você</a:t>
            </a:r>
            <a:br>
              <a:rPr lang="pt-BR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480" y="1714488"/>
            <a:ext cx="6072230" cy="442437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t-BR" b="1" dirty="0" smtClean="0">
                <a:solidFill>
                  <a:schemeClr val="tx1"/>
                </a:solidFill>
              </a:rPr>
              <a:t>Minha paz dou a você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Essa paz que o mundo não pode dar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Essa paz que o mundo não pode compreender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Paz pra conhecer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Paz pra viver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Minha paz dou a você</a:t>
            </a:r>
          </a:p>
          <a:p>
            <a:pPr algn="l"/>
            <a:endParaRPr lang="pt-BR" b="1" dirty="0" smtClean="0">
              <a:solidFill>
                <a:schemeClr val="tx1"/>
              </a:solidFill>
            </a:endParaRP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Meu amor dou a você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Esse amor que o mundo não pode dar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Esse amor que o mundo não pode compreender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Amor pra conhecer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Amor pra viver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Meu amor dou a </a:t>
            </a:r>
            <a:r>
              <a:rPr lang="pt-BR" b="1" dirty="0" smtClean="0">
                <a:solidFill>
                  <a:schemeClr val="tx1"/>
                </a:solidFill>
              </a:rPr>
              <a:t>você.</a:t>
            </a:r>
          </a:p>
          <a:p>
            <a:pPr algn="l"/>
            <a:endParaRPr lang="pt-BR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65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Minha paz dou a você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Minha Paz eu dou a você!</dc:title>
  <dc:creator>mary</dc:creator>
  <cp:lastModifiedBy>FRONT</cp:lastModifiedBy>
  <cp:revision>4</cp:revision>
  <dcterms:created xsi:type="dcterms:W3CDTF">2021-03-09T15:25:56Z</dcterms:created>
  <dcterms:modified xsi:type="dcterms:W3CDTF">2025-11-01T16:02:46Z</dcterms:modified>
</cp:coreProperties>
</file>