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28AC-CB35-4DE6-8DD0-43C0A5F9E6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7B8F4-E1C5-407A-9B5D-77017C94B9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28AC-CB35-4DE6-8DD0-43C0A5F9E6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7B8F4-E1C5-407A-9B5D-77017C94B9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28AC-CB35-4DE6-8DD0-43C0A5F9E6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7B8F4-E1C5-407A-9B5D-77017C94B9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28AC-CB35-4DE6-8DD0-43C0A5F9E6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7B8F4-E1C5-407A-9B5D-77017C94B9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28AC-CB35-4DE6-8DD0-43C0A5F9E6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7B8F4-E1C5-407A-9B5D-77017C94B9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28AC-CB35-4DE6-8DD0-43C0A5F9E6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7B8F4-E1C5-407A-9B5D-77017C94B9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28AC-CB35-4DE6-8DD0-43C0A5F9E6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7B8F4-E1C5-407A-9B5D-77017C94B9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28AC-CB35-4DE6-8DD0-43C0A5F9E6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7B8F4-E1C5-407A-9B5D-77017C94B9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28AC-CB35-4DE6-8DD0-43C0A5F9E6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7B8F4-E1C5-407A-9B5D-77017C94B9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28AC-CB35-4DE6-8DD0-43C0A5F9E6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7B8F4-E1C5-407A-9B5D-77017C94B9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28AC-CB35-4DE6-8DD0-43C0A5F9E6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7B8F4-E1C5-407A-9B5D-77017C94B9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F28AC-CB35-4DE6-8DD0-43C0A5F9E6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7B8F4-E1C5-407A-9B5D-77017C94B9E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येशु हुन् मेरो कस्तो विला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4824536" cy="432048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i-IN" sz="3200" b="1" dirty="0" smtClean="0"/>
              <a:t>येशु </a:t>
            </a:r>
            <a:r>
              <a:rPr lang="hi-IN" sz="3200" b="1" dirty="0"/>
              <a:t>हुन् मेरो कस्तो विलास</a:t>
            </a:r>
            <a:r>
              <a:rPr lang="hi-IN" sz="3200" dirty="0"/>
              <a:t/>
            </a:r>
            <a:br>
              <a:rPr lang="hi-IN" sz="32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7560840" cy="5688632"/>
          </a:xfrm>
        </p:spPr>
        <p:txBody>
          <a:bodyPr numCol="2">
            <a:noAutofit/>
          </a:bodyPr>
          <a:lstStyle/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१.  येशू हुन्‌ मेरो कस्तो विलास,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दिँदछन्‌ मनमा महिमाको आश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मुक्तिको भागी स्वर्ग मेरो घर,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उनमा म बस्छु सधैँ निडर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को. यो मेरो हाल छ, 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यो मेरो गान गर्छु प्रशंसा प्रतिदिनै (२)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२.  पूरा भरोसा, आनन्द र सुख,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अब मेरो मनमा न शोक न दुःख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ख्रीष्टबाट भयो दयाको ज्ञान,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दूतगण अब गर्छन्‌ प्रेमको बखान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३.  विश्वास म राख्छु, ख्रीष्ट मेरो नाथ,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उनैमा बस्छु सुरक्षासाथ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उनैमा प्रेमले पाउँछु विश्राम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जानेछु अन्तमा स्वर्गीय लोक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Hun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Kasto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Bilas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Didaxan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assh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Bhaghi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Ghar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baschu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Nidar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Chorus.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mero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haal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xa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Yo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mero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Gaan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Garchu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Prasansha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Prati</a:t>
            </a:r>
            <a:r>
              <a:rPr lang="en-US" sz="1400" b="1" dirty="0" smtClean="0">
                <a:solidFill>
                  <a:srgbClr val="FF0000"/>
                </a:solidFill>
              </a:rPr>
              <a:t> Din </a:t>
            </a:r>
            <a:r>
              <a:rPr lang="en-US" sz="1400" b="1" dirty="0" err="1" smtClean="0">
                <a:solidFill>
                  <a:srgbClr val="FF0000"/>
                </a:solidFill>
              </a:rPr>
              <a:t>nai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mero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haal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xa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Yo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mero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Gaan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Garchu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Prasansha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Prati</a:t>
            </a:r>
            <a:r>
              <a:rPr lang="en-US" sz="1400" b="1" dirty="0" smtClean="0">
                <a:solidFill>
                  <a:srgbClr val="FF0000"/>
                </a:solidFill>
              </a:rPr>
              <a:t> Din </a:t>
            </a:r>
            <a:r>
              <a:rPr lang="en-US" sz="1400" b="1" dirty="0" err="1" smtClean="0">
                <a:solidFill>
                  <a:srgbClr val="FF0000"/>
                </a:solidFill>
              </a:rPr>
              <a:t>nai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Bharosha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anand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Sukh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Khrist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Dudhgan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Garchan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bakhan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Garchu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Prasansha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Garchu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Prasansha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193</Words>
  <Application>Microsoft Office PowerPoint</Application>
  <PresentationFormat>On-screen Show (4:3)</PresentationFormat>
  <Paragraphs>47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येशु हुन् मेरो कस्तो विलास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येशु हुन् मेरो कस्तो विलास </dc:title>
  <dc:creator>mary</dc:creator>
  <cp:lastModifiedBy>mary</cp:lastModifiedBy>
  <cp:revision>5</cp:revision>
  <dcterms:created xsi:type="dcterms:W3CDTF">2021-02-19T15:14:56Z</dcterms:created>
  <dcterms:modified xsi:type="dcterms:W3CDTF">2021-02-19T17:13:11Z</dcterms:modified>
</cp:coreProperties>
</file>