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CAEB-A6D2-4C44-93AD-AC87EB9A3BA1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7083-DB28-49DE-A54F-9A1343718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CAEB-A6D2-4C44-93AD-AC87EB9A3BA1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7083-DB28-49DE-A54F-9A1343718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CAEB-A6D2-4C44-93AD-AC87EB9A3BA1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7083-DB28-49DE-A54F-9A1343718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CAEB-A6D2-4C44-93AD-AC87EB9A3BA1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7083-DB28-49DE-A54F-9A1343718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CAEB-A6D2-4C44-93AD-AC87EB9A3BA1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7083-DB28-49DE-A54F-9A1343718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CAEB-A6D2-4C44-93AD-AC87EB9A3BA1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7083-DB28-49DE-A54F-9A1343718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CAEB-A6D2-4C44-93AD-AC87EB9A3BA1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7083-DB28-49DE-A54F-9A1343718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CAEB-A6D2-4C44-93AD-AC87EB9A3BA1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7083-DB28-49DE-A54F-9A1343718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CAEB-A6D2-4C44-93AD-AC87EB9A3BA1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7083-DB28-49DE-A54F-9A1343718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CAEB-A6D2-4C44-93AD-AC87EB9A3BA1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7083-DB28-49DE-A54F-9A1343718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CAEB-A6D2-4C44-93AD-AC87EB9A3BA1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7083-DB28-49DE-A54F-9A1343718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7CAEB-A6D2-4C44-93AD-AC87EB9A3BA1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47083-DB28-49DE-A54F-9A1343718B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my Lord, to Thee I cry 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sus, mon Dieu, je crie à T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260648"/>
            <a:ext cx="6192688" cy="461863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Jésus, mon Dieu, je crie à Toi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6912768" cy="504056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mon Dieu,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crie à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Aide-moi, sinon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mourrai;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Apporte Ton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salut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gratuit, Prends-moi  tel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je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suis!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Prends-moi </a:t>
            </a:r>
            <a:r>
              <a:rPr lang="fr-FR" sz="1800" b="1" dirty="0" smtClean="0">
                <a:solidFill>
                  <a:srgbClr val="FF0000"/>
                </a:solidFill>
              </a:rPr>
              <a:t>tel que je </a:t>
            </a:r>
            <a:r>
              <a:rPr lang="fr-FR" sz="1800" b="1" dirty="0" smtClean="0">
                <a:solidFill>
                  <a:srgbClr val="FF0000"/>
                </a:solidFill>
              </a:rPr>
              <a:t>suis! Prends-moi </a:t>
            </a:r>
            <a:r>
              <a:rPr lang="fr-FR" sz="1800" b="1" dirty="0" smtClean="0">
                <a:solidFill>
                  <a:srgbClr val="FF0000"/>
                </a:solidFill>
              </a:rPr>
              <a:t>tel que je </a:t>
            </a:r>
            <a:r>
              <a:rPr lang="fr-FR" sz="1800" b="1" dirty="0" smtClean="0">
                <a:solidFill>
                  <a:srgbClr val="FF0000"/>
                </a:solidFill>
              </a:rPr>
              <a:t>suis!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Mon </a:t>
            </a:r>
            <a:r>
              <a:rPr lang="fr-FR" sz="1800" b="1" dirty="0" smtClean="0">
                <a:solidFill>
                  <a:srgbClr val="FF0000"/>
                </a:solidFill>
              </a:rPr>
              <a:t>cri</a:t>
            </a:r>
            <a:r>
              <a:rPr lang="fr-FR" sz="1800" b="1" dirty="0" smtClean="0">
                <a:solidFill>
                  <a:srgbClr val="FF0000"/>
                </a:solidFill>
              </a:rPr>
              <a:t>, </a:t>
            </a:r>
            <a:r>
              <a:rPr lang="fr-FR" sz="1800" b="1" dirty="0" smtClean="0">
                <a:solidFill>
                  <a:srgbClr val="FF0000"/>
                </a:solidFill>
              </a:rPr>
              <a:t>c'est;  </a:t>
            </a:r>
            <a:r>
              <a:rPr lang="en-US" sz="1800" b="1" dirty="0" smtClean="0">
                <a:solidFill>
                  <a:srgbClr val="FF0000"/>
                </a:solidFill>
              </a:rPr>
              <a:t>“</a:t>
            </a:r>
            <a:r>
              <a:rPr lang="fr-FR" sz="1800" b="1" dirty="0" smtClean="0">
                <a:solidFill>
                  <a:srgbClr val="FF0000"/>
                </a:solidFill>
              </a:rPr>
              <a:t>Christ mourut </a:t>
            </a:r>
            <a:r>
              <a:rPr lang="fr-FR" sz="1800" b="1" dirty="0" smtClean="0">
                <a:solidFill>
                  <a:srgbClr val="FF0000"/>
                </a:solidFill>
              </a:rPr>
              <a:t>pour </a:t>
            </a:r>
            <a:r>
              <a:rPr lang="fr-FR" sz="1800" b="1" dirty="0" smtClean="0">
                <a:solidFill>
                  <a:srgbClr val="FF0000"/>
                </a:solidFill>
              </a:rPr>
              <a:t>moi</a:t>
            </a:r>
            <a:r>
              <a:rPr lang="en-US" sz="1800" b="1" dirty="0" smtClean="0">
                <a:solidFill>
                  <a:srgbClr val="FF0000"/>
                </a:solidFill>
              </a:rPr>
              <a:t>”</a:t>
            </a:r>
            <a:r>
              <a:rPr lang="fr-FR" sz="1800" b="1" dirty="0" smtClean="0">
                <a:solidFill>
                  <a:srgbClr val="FF0000"/>
                </a:solidFill>
              </a:rPr>
              <a:t>;  Prends-moi </a:t>
            </a:r>
            <a:r>
              <a:rPr lang="fr-FR" sz="1800" b="1" dirty="0" smtClean="0">
                <a:solidFill>
                  <a:srgbClr val="FF0000"/>
                </a:solidFill>
              </a:rPr>
              <a:t>tel que je </a:t>
            </a:r>
            <a:r>
              <a:rPr lang="fr-FR" sz="1800" b="1" dirty="0" smtClean="0">
                <a:solidFill>
                  <a:srgbClr val="FF0000"/>
                </a:solidFill>
              </a:rPr>
              <a:t>suis!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suis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coupable et sans aide,  Mais Ton sang fut versé pour moi; 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Fais  donc de moi ce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veux,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Prends-moi tel que je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suis!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Me préparer, je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peux,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tous mes vœux sont sans issue,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sauve-moi,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Prends-moi tel que je suis!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voici, Seigneur,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pieds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Traite-moi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voudras;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Commence  et 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l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'œuvre, 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Prends-moi tel que je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suis!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Jésus, mon Dieu, je crie à Toi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Jésus , mon Dieu , je crie à Toi</dc:title>
  <dc:creator>mary</dc:creator>
  <cp:lastModifiedBy>mary</cp:lastModifiedBy>
  <cp:revision>33</cp:revision>
  <dcterms:created xsi:type="dcterms:W3CDTF">2021-01-26T22:28:21Z</dcterms:created>
  <dcterms:modified xsi:type="dcterms:W3CDTF">2021-01-27T17:39:56Z</dcterms:modified>
</cp:coreProperties>
</file>