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080B-8713-4319-999C-6E100437BDDB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0E85-3ED0-4D55-B166-FD96A95B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080B-8713-4319-999C-6E100437BDDB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0E85-3ED0-4D55-B166-FD96A95B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080B-8713-4319-999C-6E100437BDDB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0E85-3ED0-4D55-B166-FD96A95B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080B-8713-4319-999C-6E100437BDDB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0E85-3ED0-4D55-B166-FD96A95B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080B-8713-4319-999C-6E100437BDDB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0E85-3ED0-4D55-B166-FD96A95B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080B-8713-4319-999C-6E100437BDDB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0E85-3ED0-4D55-B166-FD96A95B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080B-8713-4319-999C-6E100437BDDB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0E85-3ED0-4D55-B166-FD96A95B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080B-8713-4319-999C-6E100437BDDB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0E85-3ED0-4D55-B166-FD96A95B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080B-8713-4319-999C-6E100437BDDB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0E85-3ED0-4D55-B166-FD96A95B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080B-8713-4319-999C-6E100437BDDB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0E85-3ED0-4D55-B166-FD96A95B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080B-8713-4319-999C-6E100437BDDB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0E85-3ED0-4D55-B166-FD96A95BA5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F080B-8713-4319-999C-6E100437BDDB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E0E85-3ED0-4D55-B166-FD96A95BA5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Что вину мне может смыт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"/>
            <a:ext cx="6408712" cy="40466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Что вину мне может смыть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6408712" cy="547260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Что вину мне может смыть?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ничто, лишь кровь Иисуса.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Вновь что может исцелить? О, ничто, лишь кровь Иисуса.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Как дорога струя,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Омывшая меня!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Она сильней морей: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О, ничто, лишь кровь Иисуса!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2.Чтоб очиститься, гляжу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Лишь на кровь одну Иисуса.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Дар прощенья нахожу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Лишь в крови святой Иисуса.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3.От греха искупит дух—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ничто, лишь кровь Иисуса;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 добро моих заслуг—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ничто, лишь кровь Иисуса!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4.Мир, надежду мне дарит—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ничто, лишь кровь Иисуса!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Моя святость мне не щит—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ничто, лишь кровь Иисуса!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127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Что вину мне может смыть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вину мне может смыть</dc:title>
  <dc:creator>mary</dc:creator>
  <cp:lastModifiedBy>mary</cp:lastModifiedBy>
  <cp:revision>5</cp:revision>
  <dcterms:created xsi:type="dcterms:W3CDTF">2020-11-14T18:02:08Z</dcterms:created>
  <dcterms:modified xsi:type="dcterms:W3CDTF">2020-11-14T19:06:44Z</dcterms:modified>
</cp:coreProperties>
</file>