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43" autoAdjust="0"/>
    <p:restoredTop sz="94713" autoAdjust="0"/>
  </p:normalViewPr>
  <p:slideViewPr>
    <p:cSldViewPr>
      <p:cViewPr varScale="1">
        <p:scale>
          <a:sx n="113" d="100"/>
          <a:sy n="113" d="100"/>
        </p:scale>
        <p:origin x="-23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B4D9-8BEF-4BCE-8993-DF764A844D06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BD3A-B53C-42C3-BACE-7D5D379C3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B4D9-8BEF-4BCE-8993-DF764A844D06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BD3A-B53C-42C3-BACE-7D5D379C3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B4D9-8BEF-4BCE-8993-DF764A844D06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BD3A-B53C-42C3-BACE-7D5D379C3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B4D9-8BEF-4BCE-8993-DF764A844D06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BD3A-B53C-42C3-BACE-7D5D379C3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B4D9-8BEF-4BCE-8993-DF764A844D06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BD3A-B53C-42C3-BACE-7D5D379C3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B4D9-8BEF-4BCE-8993-DF764A844D06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BD3A-B53C-42C3-BACE-7D5D379C3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B4D9-8BEF-4BCE-8993-DF764A844D06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BD3A-B53C-42C3-BACE-7D5D379C3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B4D9-8BEF-4BCE-8993-DF764A844D06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BD3A-B53C-42C3-BACE-7D5D379C3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B4D9-8BEF-4BCE-8993-DF764A844D06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BD3A-B53C-42C3-BACE-7D5D379C3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B4D9-8BEF-4BCE-8993-DF764A844D06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BD3A-B53C-42C3-BACE-7D5D379C3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B4D9-8BEF-4BCE-8993-DF764A844D06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BD3A-B53C-42C3-BACE-7D5D379C3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6B4D9-8BEF-4BCE-8993-DF764A844D06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ABD3A-B53C-42C3-BACE-7D5D379C326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 for a thousand tongues to sing1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eribu Lidah Berpa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"/>
            <a:ext cx="4876800" cy="533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 </a:t>
            </a:r>
            <a:r>
              <a:rPr lang="en-US" b="1" dirty="0" err="1"/>
              <a:t>Seribu</a:t>
            </a:r>
            <a:r>
              <a:rPr lang="en-US" b="1" dirty="0"/>
              <a:t> </a:t>
            </a:r>
            <a:r>
              <a:rPr lang="en-US" b="1" dirty="0" err="1"/>
              <a:t>Lidah</a:t>
            </a:r>
            <a:r>
              <a:rPr lang="en-US" b="1" dirty="0"/>
              <a:t> </a:t>
            </a:r>
            <a:r>
              <a:rPr lang="en-US" b="1" dirty="0" err="1" smtClean="0"/>
              <a:t>Berpadu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3124200" cy="4419600"/>
          </a:xfrm>
        </p:spPr>
        <p:txBody>
          <a:bodyPr>
            <a:noAutofit/>
          </a:bodyPr>
          <a:lstStyle/>
          <a:p>
            <a:pPr algn="l"/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Seribu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lidah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berpadu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Betapa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riangku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l"/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S'kalian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nyanyi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bagiMu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Raja,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Penyayangku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Tuhan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Mahamulia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Tolonglah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hambaMu</a:t>
            </a:r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Memancarkan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dunia</a:t>
            </a:r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KemuliaanMu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Nama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Yesus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menghiburkan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Memb'ranikan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hati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nyanyian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kesayangan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Tuhan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memberi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Kuasa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dosa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binasa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Tuhan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memusnahkan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l"/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Bersihlah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najis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noda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l"/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Tuhan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menyucikan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64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 Seribu Lidah Berpadu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Seribu Lidah Berpadu</dc:title>
  <dc:creator>FRONT</dc:creator>
  <cp:lastModifiedBy>FRONT</cp:lastModifiedBy>
  <cp:revision>6</cp:revision>
  <dcterms:created xsi:type="dcterms:W3CDTF">2024-05-29T17:44:29Z</dcterms:created>
  <dcterms:modified xsi:type="dcterms:W3CDTF">2024-05-29T18:03:21Z</dcterms:modified>
</cp:coreProperties>
</file>