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0EFA-9E5A-48C0-9FAD-282DC6C29D10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2E4-90F5-4F55-97C0-8E836A48B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0EFA-9E5A-48C0-9FAD-282DC6C29D10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2E4-90F5-4F55-97C0-8E836A48B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0EFA-9E5A-48C0-9FAD-282DC6C29D10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2E4-90F5-4F55-97C0-8E836A48B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0EFA-9E5A-48C0-9FAD-282DC6C29D10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2E4-90F5-4F55-97C0-8E836A48B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0EFA-9E5A-48C0-9FAD-282DC6C29D10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2E4-90F5-4F55-97C0-8E836A48B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0EFA-9E5A-48C0-9FAD-282DC6C29D10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2E4-90F5-4F55-97C0-8E836A48B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0EFA-9E5A-48C0-9FAD-282DC6C29D10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2E4-90F5-4F55-97C0-8E836A48B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0EFA-9E5A-48C0-9FAD-282DC6C29D10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2E4-90F5-4F55-97C0-8E836A48B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0EFA-9E5A-48C0-9FAD-282DC6C29D10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2E4-90F5-4F55-97C0-8E836A48B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0EFA-9E5A-48C0-9FAD-282DC6C29D10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2E4-90F5-4F55-97C0-8E836A48B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0EFA-9E5A-48C0-9FAD-282DC6C29D10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2E4-90F5-4F55-97C0-8E836A48B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F0EFA-9E5A-48C0-9FAD-282DC6C29D10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462E4-90F5-4F55-97C0-8E836A48B1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nya Oleh Darah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4864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Hanya</a:t>
            </a:r>
            <a:r>
              <a:rPr lang="en-US" b="1" dirty="0" smtClean="0"/>
              <a:t> </a:t>
            </a:r>
            <a:r>
              <a:rPr lang="en-US" b="1" dirty="0" err="1" smtClean="0"/>
              <a:t>Oleh</a:t>
            </a:r>
            <a:r>
              <a:rPr lang="en-US" b="1" dirty="0" smtClean="0"/>
              <a:t> </a:t>
            </a:r>
            <a:r>
              <a:rPr lang="en-US" b="1" dirty="0" err="1" smtClean="0"/>
              <a:t>Darah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85800"/>
            <a:ext cx="3276600" cy="47244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dihapus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Kudapat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Reff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O, </a:t>
            </a:r>
            <a:r>
              <a:rPr lang="en-US" sz="1400" b="1" dirty="0" err="1" smtClean="0">
                <a:solidFill>
                  <a:srgbClr val="FF0000"/>
                </a:solidFill>
              </a:rPr>
              <a:t>darah</a:t>
            </a:r>
            <a:r>
              <a:rPr lang="en-US" sz="1400" b="1" dirty="0" smtClean="0">
                <a:solidFill>
                  <a:srgbClr val="FF0000"/>
                </a:solidFill>
              </a:rPr>
              <a:t> yang kudus, </a:t>
            </a:r>
            <a:r>
              <a:rPr lang="en-US" sz="1400" b="1" dirty="0" err="1" smtClean="0">
                <a:solidFill>
                  <a:srgbClr val="FF0000"/>
                </a:solidFill>
              </a:rPr>
              <a:t>darah-Nya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Penebus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Jiwaku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ditebus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hanya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oleh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darah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Yesus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Kulihat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pengampunan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disucikan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kerjaku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99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Hanya Oleh Darah Yesus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Hanya Oleh Darah Yesus</dc:title>
  <dc:creator>FRONT</dc:creator>
  <cp:lastModifiedBy>FRONT</cp:lastModifiedBy>
  <cp:revision>4</cp:revision>
  <dcterms:created xsi:type="dcterms:W3CDTF">2024-07-27T20:26:59Z</dcterms:created>
  <dcterms:modified xsi:type="dcterms:W3CDTF">2024-07-27T23:59:10Z</dcterms:modified>
</cp:coreProperties>
</file>