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5F749-D61E-4212-8E8F-CF5A7C646C78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15043-E5B7-496F-9700-3DFCE5D574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gar Malaikat Nyany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399"/>
            <a:ext cx="54864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Dengar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Malaikat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Nyanyi</a:t>
            </a:r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90600"/>
            <a:ext cx="3657600" cy="4572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1.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Dengar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malaikat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nyanyi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suaranya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berkumandang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Kidung-kidung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surgawi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sukacita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menggema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Ref</a:t>
            </a:r>
          </a:p>
          <a:p>
            <a:pPr algn="l"/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Gloria, </a:t>
            </a:r>
            <a:r>
              <a:rPr lang="en-US" sz="1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mulia</a:t>
            </a:r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1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bagi</a:t>
            </a:r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Allah,</a:t>
            </a:r>
          </a:p>
          <a:p>
            <a:pPr algn="l"/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Gloria, </a:t>
            </a:r>
            <a:r>
              <a:rPr lang="en-US" sz="1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mulia</a:t>
            </a:r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1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bagi</a:t>
            </a:r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Allah.</a:t>
            </a:r>
          </a:p>
          <a:p>
            <a:pPr algn="l"/>
            <a:endParaRPr lang="en-US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2.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Gembala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padang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g'lap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sedang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jaga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dombanya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Dengar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berita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suka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bagi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segala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bangsa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3.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Bersama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ke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Bethlehem,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melihat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Bayi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mulia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Bertelut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dan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menyembah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Jurus'lamat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manusia</a:t>
            </a:r>
            <a:r>
              <a:rPr lang="en-US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Dengar Malaikat Nyanyi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Dengar Malaikat Nyanyi  KPPK 90 </dc:title>
  <dc:creator>FRONT</dc:creator>
  <cp:lastModifiedBy>FRONT</cp:lastModifiedBy>
  <cp:revision>6</cp:revision>
  <dcterms:created xsi:type="dcterms:W3CDTF">2024-05-25T15:45:29Z</dcterms:created>
  <dcterms:modified xsi:type="dcterms:W3CDTF">2024-05-25T16:12:07Z</dcterms:modified>
</cp:coreProperties>
</file>