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AD93-EDF5-44D4-8383-E782CAB1F44B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E3218-4D54-4E3A-8183-CDDE48666F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els des Heils, geöffnet mi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976664" cy="50405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Fels </a:t>
            </a:r>
            <a:r>
              <a:rPr lang="de-DE" b="1" dirty="0"/>
              <a:t>des Heils, geöffnet mir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696744" cy="583264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Fels des Heils, geöffnet mir,  birg mich, ew'ger Hort, in Dir!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das Wasser und das Blut, Deiner Seite heil'ge Flut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 das Heil sein, das frei macht  von der Sünde Schuld und Macht!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Dem, was Dein Gesetze spricht,  kann mein Werk genügen nicht.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 ich ringen, wie ich will,  fließen auch der Tränen viel,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tilgt das doch nicht meine Schuld;  Herr, mir hilft nur Deine Huld!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ich denn nichts bringen kann,  schmieg ich an Dein Kreuz mich an.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Nackt und bloß, o kleid mich doch!  Hilflos, ach erbarm Dich noch!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Unrein, Herr, flieh ich zu Dir!  Wasche mich, sonst sterb ich hier!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Jetzt, da ich noch leb im Licht,  wenn mein Aug im Tode bricht,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durchs finstre Tal ich geh,  wenn ich vor dem Richter steh: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Fels des Heils, geöffnet mir,  birg mich, ewger Hort, in Dir!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178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Fels des Heils, geöffnet mir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Fels des Heils, geöffnet mir </dc:title>
  <dc:creator>mary</dc:creator>
  <cp:lastModifiedBy>mary</cp:lastModifiedBy>
  <cp:revision>5</cp:revision>
  <dcterms:created xsi:type="dcterms:W3CDTF">2020-10-31T15:31:39Z</dcterms:created>
  <dcterms:modified xsi:type="dcterms:W3CDTF">2020-10-31T17:30:50Z</dcterms:modified>
</cp:coreProperties>
</file>