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4" d="100"/>
          <a:sy n="64" d="100"/>
        </p:scale>
        <p:origin x="-1123" y="-12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D325-1472-4946-9064-B27AE65F708A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30BE6-CD67-48D3-BD40-1F655EFBE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D325-1472-4946-9064-B27AE65F708A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30BE6-CD67-48D3-BD40-1F655EFBE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D325-1472-4946-9064-B27AE65F708A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30BE6-CD67-48D3-BD40-1F655EFBE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D325-1472-4946-9064-B27AE65F708A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30BE6-CD67-48D3-BD40-1F655EFBE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D325-1472-4946-9064-B27AE65F708A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30BE6-CD67-48D3-BD40-1F655EFBE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D325-1472-4946-9064-B27AE65F708A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30BE6-CD67-48D3-BD40-1F655EFBE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D325-1472-4946-9064-B27AE65F708A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30BE6-CD67-48D3-BD40-1F655EFBE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D325-1472-4946-9064-B27AE65F708A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30BE6-CD67-48D3-BD40-1F655EFBE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D325-1472-4946-9064-B27AE65F708A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30BE6-CD67-48D3-BD40-1F655EFBE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D325-1472-4946-9064-B27AE65F708A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30BE6-CD67-48D3-BD40-1F655EFBE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D325-1472-4946-9064-B27AE65F708A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30BE6-CD67-48D3-BD40-1F655EFBE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4D325-1472-4946-9064-B27AE65F708A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30BE6-CD67-48D3-BD40-1F655EFBEE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ata Ayera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332656"/>
            <a:ext cx="3384376" cy="55111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Apata</a:t>
            </a:r>
            <a:r>
              <a:rPr lang="en-US" b="1" dirty="0" smtClean="0"/>
              <a:t> </a:t>
            </a:r>
            <a:r>
              <a:rPr lang="en-US" b="1" dirty="0" err="1" smtClean="0"/>
              <a:t>Ayeraye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4680520" cy="473008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1.Àpáta ayérayé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Ṣe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ibí isadi mi;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Jẹ kí omi on ẹjẹ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T’ọsan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lati iha Rẹ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Ṣe ìwòsàn f’ẹsẹ mi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K’o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sọ mi di mímọ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2.K’ise iṣẹ ọwọ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mu ofin Rẹ ṣe,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B’itara mi ko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l’arẹ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T’omije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nṣàn titi,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Wọn kò tó fún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ètùtù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 nikan lo le gbàla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3.Ko s’ohun ti mo mu wa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rọ̀ mọ agbelebu;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wa k’od’asọ̀ bo mi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nwo Ọ fún iranwọ;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wà sib’orisun ní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Wẹ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mí, Olugbala mí.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4.‘Gbati ẹmi mi ba pin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T’iku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 p’oju mi de,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mbá lọ s’aiye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aimọ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nri Ọ n’itẹ ‘dajọ́;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Àpáta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ayérayé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ibí isadi mi.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2742336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APATA AYERAYE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SE IBI ISADI MI;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JE KI OMI OUN EJE,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T’O N SAN LATI IHA RE,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SE IWOSAN F’ESE MI,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K’O SI SO MI DI MIMO.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K’ ISE ISE OWO MI,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LO LE MU OFIN RE SE;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B’ ITARA MI KO L’ARE,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T’ OMIJE MI N SAN TITI;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WON KO TO FUN ETUTU,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‘WO NIKAN L’O LE GBALA.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KO S’OHUN TI MO MU WA,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MO RO MO AGBELEBU;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MO WA, K’O D’ASO BO MI,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MO N WO O FUN IRANWO;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MO WA SIB’ ORISUN NI,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WE MI, OLUGBALA MI.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‘GBATI EMI MI BA N LO,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T’IKU BA P’OJU MI DE,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TI MBA N LO S’AYE AIMO,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TI N RI O N’ITE ‘DAJO;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APATA AYERAYE,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SE IBI ISADI MI.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2742336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APATA AYERAYE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SE IBI ISADI MI;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JE KI OMI OUN EJE,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T’O N SAN LATI IHA RE,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SE IWOSAN F’ESE MI,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K’O SI SO MI DI MIMO.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K’ ISE ISE OWO MI,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LO LE MU OFIN RE SE;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B’ ITARA MI KO L’ARE,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T’ OMIJE MI N SAN TITI;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WON KO TO FUN ETUTU,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‘WO NIKAN L’O LE GBALA.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KO S’OHUN TI MO MU WA,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MO RO MO AGBELEBU;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MO WA, K’O D’ASO BO MI,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MO N WO O FUN IRANWO;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MO WA SIB’ ORISUN NI,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WE MI, OLUGBALA MI.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‘GBATI EMI MI BA N LO,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T’IKU BA P’OJU MI DE,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TI MBA N LO S’AYE AIMO,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TI N RI O N’ITE ‘DAJO;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APATA AYERAYE,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Tahoma" pitchFamily="34" charset="0"/>
                <a:ea typeface="Helvetica Neue"/>
                <a:cs typeface="Tahoma" pitchFamily="34" charset="0"/>
              </a:rPr>
              <a:t>SE IBI ISADI MI.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435</Words>
  <Application>Microsoft Office PowerPoint</Application>
  <PresentationFormat>On-screen Show (4:3)</PresentationFormat>
  <Paragraphs>67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Apata Ayeraye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Apata Ayeraye</dc:title>
  <dc:creator>mary</dc:creator>
  <cp:lastModifiedBy>mary</cp:lastModifiedBy>
  <cp:revision>7</cp:revision>
  <dcterms:created xsi:type="dcterms:W3CDTF">2019-04-11T20:56:04Z</dcterms:created>
  <dcterms:modified xsi:type="dcterms:W3CDTF">2020-10-28T17:51:16Z</dcterms:modified>
</cp:coreProperties>
</file>