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0D43D-F8FB-467B-92D9-18E3F47C214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9D1F1-01FA-4C7D-A174-97B3C8BBBD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atan mere Khu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184576" cy="720080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Sanatan</a:t>
            </a:r>
            <a:r>
              <a:rPr lang="en-US" b="1" dirty="0" smtClean="0"/>
              <a:t> </a:t>
            </a:r>
            <a:r>
              <a:rPr lang="en-US" b="1" dirty="0"/>
              <a:t>mere </a:t>
            </a:r>
            <a:r>
              <a:rPr lang="en-US" b="1" dirty="0" err="1"/>
              <a:t>Khuda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3600400" cy="475252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payein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hum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johte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Yahweh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johte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Yahweh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johte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Khuda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Raaja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sarvada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Aasha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apni</a:t>
            </a:r>
            <a:r>
              <a:rPr lang="en-US" b="1" dirty="0" smtClean="0">
                <a:solidFill>
                  <a:srgbClr val="FF0000"/>
                </a:solidFill>
              </a:rPr>
              <a:t> -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uddhar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Sanatan</a:t>
            </a:r>
            <a:r>
              <a:rPr lang="en-US" b="1" dirty="0" smtClean="0">
                <a:solidFill>
                  <a:srgbClr val="FF0000"/>
                </a:solidFill>
              </a:rPr>
              <a:t> Mere </a:t>
            </a:r>
            <a:r>
              <a:rPr lang="en-US" b="1" dirty="0" err="1" smtClean="0">
                <a:solidFill>
                  <a:srgbClr val="FF0000"/>
                </a:solidFill>
              </a:rPr>
              <a:t>Khuda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Bal </a:t>
            </a:r>
            <a:r>
              <a:rPr lang="en-US" b="1" dirty="0" err="1" smtClean="0">
                <a:solidFill>
                  <a:srgbClr val="FF0000"/>
                </a:solidFill>
              </a:rPr>
              <a:t>payein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jaise</a:t>
            </a:r>
            <a:r>
              <a:rPr lang="en-US" b="1" dirty="0" smtClean="0">
                <a:solidFill>
                  <a:srgbClr val="FF0000"/>
                </a:solidFill>
              </a:rPr>
              <a:t> hum </a:t>
            </a:r>
            <a:r>
              <a:rPr lang="en-US" b="1" dirty="0" err="1" smtClean="0">
                <a:solidFill>
                  <a:srgbClr val="FF0000"/>
                </a:solidFill>
              </a:rPr>
              <a:t>baat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johte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Sanatan</a:t>
            </a:r>
            <a:r>
              <a:rPr lang="en-US" b="1" dirty="0" smtClean="0">
                <a:solidFill>
                  <a:srgbClr val="FF0000"/>
                </a:solidFill>
              </a:rPr>
              <a:t> Mere </a:t>
            </a:r>
            <a:r>
              <a:rPr lang="en-US" b="1" dirty="0" err="1" smtClean="0">
                <a:solidFill>
                  <a:srgbClr val="FF0000"/>
                </a:solidFill>
              </a:rPr>
              <a:t>Khuda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Na </a:t>
            </a:r>
            <a:r>
              <a:rPr lang="en-US" b="1" dirty="0" err="1" smtClean="0">
                <a:solidFill>
                  <a:srgbClr val="FF0000"/>
                </a:solidFill>
              </a:rPr>
              <a:t>shramit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thakta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kabhi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nirbal</a:t>
            </a:r>
            <a:r>
              <a:rPr lang="en-US" b="1" dirty="0" smtClean="0">
                <a:solidFill>
                  <a:srgbClr val="FF0000"/>
                </a:solidFill>
              </a:rPr>
              <a:t> ka </a:t>
            </a:r>
            <a:r>
              <a:rPr lang="en-US" b="1" dirty="0" err="1" smtClean="0">
                <a:solidFill>
                  <a:srgbClr val="FF0000"/>
                </a:solidFill>
              </a:rPr>
              <a:t>sahaara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Kamzoron</a:t>
            </a:r>
            <a:r>
              <a:rPr lang="en-US" b="1" dirty="0" smtClean="0">
                <a:solidFill>
                  <a:srgbClr val="FF0000"/>
                </a:solidFill>
              </a:rPr>
              <a:t> ka </a:t>
            </a:r>
            <a:r>
              <a:rPr lang="en-US" b="1" dirty="0" err="1" smtClean="0">
                <a:solidFill>
                  <a:srgbClr val="FF0000"/>
                </a:solidFill>
              </a:rPr>
              <a:t>dilaasa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Ukabonki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tarah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udaata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hai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Sanatan mere Khuda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Sanatan mere Khuda </dc:title>
  <dc:creator>mary</dc:creator>
  <cp:lastModifiedBy>mary</cp:lastModifiedBy>
  <cp:revision>5</cp:revision>
  <dcterms:created xsi:type="dcterms:W3CDTF">2020-08-18T17:12:29Z</dcterms:created>
  <dcterms:modified xsi:type="dcterms:W3CDTF">2020-08-18T18:08:02Z</dcterms:modified>
</cp:coreProperties>
</file>