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3EB3-CD00-4300-B9A3-2C0DD5D5E6CA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D700-E9BD-4668-B213-2B39A3F94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3EB3-CD00-4300-B9A3-2C0DD5D5E6CA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D700-E9BD-4668-B213-2B39A3F94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3EB3-CD00-4300-B9A3-2C0DD5D5E6CA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D700-E9BD-4668-B213-2B39A3F94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3EB3-CD00-4300-B9A3-2C0DD5D5E6CA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D700-E9BD-4668-B213-2B39A3F94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3EB3-CD00-4300-B9A3-2C0DD5D5E6CA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D700-E9BD-4668-B213-2B39A3F94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3EB3-CD00-4300-B9A3-2C0DD5D5E6CA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D700-E9BD-4668-B213-2B39A3F94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3EB3-CD00-4300-B9A3-2C0DD5D5E6CA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D700-E9BD-4668-B213-2B39A3F94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3EB3-CD00-4300-B9A3-2C0DD5D5E6CA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D700-E9BD-4668-B213-2B39A3F94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3EB3-CD00-4300-B9A3-2C0DD5D5E6CA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D700-E9BD-4668-B213-2B39A3F94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3EB3-CD00-4300-B9A3-2C0DD5D5E6CA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D700-E9BD-4668-B213-2B39A3F94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3EB3-CD00-4300-B9A3-2C0DD5D5E6CA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D700-E9BD-4668-B213-2B39A3F94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C3EB3-CD00-4300-B9A3-2C0DD5D5E6CA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1D700-E9BD-4668-B213-2B39A3F94B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a River Glorious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ke a River Glorio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858000" cy="685799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chemeClr val="bg1"/>
                </a:solidFill>
              </a:rPr>
              <a:t>Iza </a:t>
            </a:r>
            <a:r>
              <a:rPr lang="es-ES" b="1" dirty="0" smtClean="0">
                <a:solidFill>
                  <a:schemeClr val="bg1"/>
                </a:solidFill>
              </a:rPr>
              <a:t>no </a:t>
            </a:r>
            <a:r>
              <a:rPr lang="es-ES" b="1" dirty="0" err="1" smtClean="0">
                <a:solidFill>
                  <a:schemeClr val="bg1"/>
                </a:solidFill>
              </a:rPr>
              <a:t>hanoa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ny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Tompo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lehibe</a:t>
            </a:r>
            <a:r>
              <a:rPr lang="es-ES" b="1" dirty="0" smtClean="0">
                <a:solidFill>
                  <a:schemeClr val="bg1"/>
                </a:solidFill>
              </a:rPr>
              <a:t>?</a:t>
            </a:r>
            <a:br>
              <a:rPr lang="es-ES" b="1" dirty="0" smtClean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838200"/>
            <a:ext cx="8153400" cy="4343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Iza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hanoa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Tompo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lehibe</a:t>
            </a:r>
            <a:r>
              <a:rPr lang="en-US" sz="1600" b="1" dirty="0" smtClean="0">
                <a:solidFill>
                  <a:schemeClr val="bg1"/>
                </a:solidFill>
              </a:rPr>
              <a:t> ?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o </a:t>
            </a:r>
            <a:r>
              <a:rPr lang="en-US" sz="1600" b="1" dirty="0" err="1" smtClean="0">
                <a:solidFill>
                  <a:schemeClr val="bg1"/>
                </a:solidFill>
              </a:rPr>
              <a:t>hanaja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Azy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tsara</a:t>
            </a:r>
            <a:r>
              <a:rPr lang="en-US" sz="1600" b="1" dirty="0" smtClean="0">
                <a:solidFill>
                  <a:schemeClr val="bg1"/>
                </a:solidFill>
              </a:rPr>
              <a:t> re ?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Iza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hitady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olon-kafa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hanaiky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handray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Tompo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soa</a:t>
            </a:r>
            <a:r>
              <a:rPr lang="en-US" sz="1600" b="1" dirty="0" smtClean="0">
                <a:solidFill>
                  <a:schemeClr val="bg1"/>
                </a:solidFill>
              </a:rPr>
              <a:t> ?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Indreto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Jeso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Tompo</a:t>
            </a:r>
            <a:r>
              <a:rPr lang="en-US" sz="1600" b="1" dirty="0" smtClean="0">
                <a:solidFill>
                  <a:schemeClr val="bg1"/>
                </a:solidFill>
              </a:rPr>
              <a:t>! </a:t>
            </a:r>
            <a:r>
              <a:rPr lang="en-US" sz="1600" b="1" dirty="0" err="1" smtClean="0">
                <a:solidFill>
                  <a:schemeClr val="bg1"/>
                </a:solidFill>
              </a:rPr>
              <a:t>izahay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izao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Avy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hanompo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avy</a:t>
            </a:r>
            <a:r>
              <a:rPr lang="en-US" sz="1600" b="1" dirty="0" smtClean="0">
                <a:solidFill>
                  <a:schemeClr val="bg1"/>
                </a:solidFill>
              </a:rPr>
              <a:t> ho </a:t>
            </a:r>
            <a:r>
              <a:rPr lang="en-US" sz="1600" b="1" dirty="0" err="1" smtClean="0">
                <a:solidFill>
                  <a:schemeClr val="bg1"/>
                </a:solidFill>
              </a:rPr>
              <a:t>Anao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Tsy</a:t>
            </a:r>
            <a:r>
              <a:rPr lang="en-US" sz="1600" b="1" dirty="0" smtClean="0">
                <a:solidFill>
                  <a:schemeClr val="bg1"/>
                </a:solidFill>
              </a:rPr>
              <a:t> an-</a:t>
            </a:r>
            <a:r>
              <a:rPr lang="en-US" sz="1600" b="1" dirty="0" err="1" smtClean="0">
                <a:solidFill>
                  <a:schemeClr val="bg1"/>
                </a:solidFill>
              </a:rPr>
              <a:t>tery</a:t>
            </a:r>
            <a:r>
              <a:rPr lang="en-US" sz="1600" b="1" dirty="0" smtClean="0">
                <a:solidFill>
                  <a:schemeClr val="bg1"/>
                </a:solidFill>
              </a:rPr>
              <a:t> re no </a:t>
            </a:r>
            <a:r>
              <a:rPr lang="en-US" sz="1600" b="1" dirty="0" err="1" smtClean="0">
                <a:solidFill>
                  <a:schemeClr val="bg1"/>
                </a:solidFill>
              </a:rPr>
              <a:t>ilatsahana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Toy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olom-bery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nadevozina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Ta-</a:t>
            </a:r>
            <a:r>
              <a:rPr lang="en-US" sz="1600" b="1" dirty="0" err="1" smtClean="0">
                <a:solidFill>
                  <a:schemeClr val="bg1"/>
                </a:solidFill>
              </a:rPr>
              <a:t>hanompo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tsara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izahay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izao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Ta-</a:t>
            </a:r>
            <a:r>
              <a:rPr lang="en-US" sz="1600" b="1" dirty="0" err="1" smtClean="0">
                <a:solidFill>
                  <a:schemeClr val="bg1"/>
                </a:solidFill>
              </a:rPr>
              <a:t>hamelkoa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izay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toherinao</a:t>
            </a:r>
            <a:r>
              <a:rPr lang="en-US" sz="1600" b="1" dirty="0" smtClean="0">
                <a:solidFill>
                  <a:schemeClr val="bg1"/>
                </a:solidFill>
              </a:rPr>
              <a:t> :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Eny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Jeso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Tompo</a:t>
            </a:r>
            <a:r>
              <a:rPr lang="en-US" sz="1600" b="1" dirty="0" smtClean="0">
                <a:solidFill>
                  <a:schemeClr val="bg1"/>
                </a:solidFill>
              </a:rPr>
              <a:t>! </a:t>
            </a:r>
            <a:r>
              <a:rPr lang="en-US" sz="1600" b="1" dirty="0" err="1" smtClean="0">
                <a:solidFill>
                  <a:schemeClr val="bg1"/>
                </a:solidFill>
              </a:rPr>
              <a:t>ta-hanao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tokoa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Izahay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mpanompo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izay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nasian-tsoa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 Na </a:t>
            </a:r>
            <a:r>
              <a:rPr lang="en-US" sz="1600" b="1" dirty="0" err="1" smtClean="0">
                <a:solidFill>
                  <a:schemeClr val="bg1"/>
                </a:solidFill>
              </a:rPr>
              <a:t>dia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ta-hanompo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aza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izahay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Be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fahavalo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iadianay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Izahay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malemy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feno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tahotra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horeseny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manampianay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Kapiteny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sahy</a:t>
            </a:r>
            <a:r>
              <a:rPr lang="en-US" sz="1600" b="1" dirty="0" smtClean="0">
                <a:solidFill>
                  <a:schemeClr val="bg1"/>
                </a:solidFill>
              </a:rPr>
              <a:t>! </a:t>
            </a:r>
            <a:r>
              <a:rPr lang="en-US" sz="1600" b="1" dirty="0" err="1" smtClean="0">
                <a:solidFill>
                  <a:schemeClr val="bg1"/>
                </a:solidFill>
              </a:rPr>
              <a:t>entonao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izao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hitomban-dahy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mpiadinao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Mafy</a:t>
            </a:r>
            <a:r>
              <a:rPr lang="en-US" sz="1600" b="1" dirty="0" smtClean="0">
                <a:solidFill>
                  <a:schemeClr val="bg1"/>
                </a:solidFill>
              </a:rPr>
              <a:t> re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ady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maro</a:t>
            </a:r>
            <a:r>
              <a:rPr lang="en-US" sz="1600" b="1" dirty="0" smtClean="0">
                <a:solidFill>
                  <a:schemeClr val="bg1"/>
                </a:solidFill>
              </a:rPr>
              <a:t> be no </a:t>
            </a:r>
            <a:r>
              <a:rPr lang="en-US" sz="1600" b="1" dirty="0" err="1" smtClean="0">
                <a:solidFill>
                  <a:schemeClr val="bg1"/>
                </a:solidFill>
              </a:rPr>
              <a:t>voa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Misy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mahandry</a:t>
            </a:r>
            <a:r>
              <a:rPr lang="en-US" sz="1600" b="1" dirty="0" smtClean="0">
                <a:solidFill>
                  <a:schemeClr val="bg1"/>
                </a:solidFill>
              </a:rPr>
              <a:t>, be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maty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Izahay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mpanompo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miandrandra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Anao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Tompo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izay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toha</a:t>
            </a:r>
            <a:r>
              <a:rPr lang="en-US" sz="1600" b="1" dirty="0" smtClean="0">
                <a:solidFill>
                  <a:schemeClr val="bg1"/>
                </a:solidFill>
              </a:rPr>
              <a:t>! </a:t>
            </a:r>
            <a:r>
              <a:rPr lang="en-US" sz="1600" b="1" dirty="0" err="1" smtClean="0">
                <a:solidFill>
                  <a:schemeClr val="bg1"/>
                </a:solidFill>
              </a:rPr>
              <a:t>mba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herezonao</a:t>
            </a:r>
            <a:r>
              <a:rPr lang="en-US" sz="1600" b="1" dirty="0" smtClean="0">
                <a:solidFill>
                  <a:schemeClr val="bg1"/>
                </a:solidFill>
              </a:rPr>
              <a:t> :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Tompo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manan-kery</a:t>
            </a:r>
            <a:r>
              <a:rPr lang="en-US" sz="1600" b="1" dirty="0" smtClean="0">
                <a:solidFill>
                  <a:schemeClr val="bg1"/>
                </a:solidFill>
              </a:rPr>
              <a:t>! </a:t>
            </a:r>
            <a:r>
              <a:rPr lang="en-US" sz="1600" b="1" dirty="0" err="1" smtClean="0">
                <a:solidFill>
                  <a:schemeClr val="bg1"/>
                </a:solidFill>
              </a:rPr>
              <a:t>hatanjahonao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Izahay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sao</a:t>
            </a:r>
            <a:r>
              <a:rPr lang="en-US" sz="1600" b="1" dirty="0" smtClean="0">
                <a:solidFill>
                  <a:schemeClr val="bg1"/>
                </a:solidFill>
              </a:rPr>
              <a:t> very ka </a:t>
            </a:r>
            <a:r>
              <a:rPr lang="en-US" sz="1600" b="1" dirty="0" err="1" smtClean="0">
                <a:solidFill>
                  <a:schemeClr val="bg1"/>
                </a:solidFill>
              </a:rPr>
              <a:t>afaka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aminao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155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Iza no hanoa ny Tompo lehibe?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Iza no hanoa ny Tompo lehibe? </dc:title>
  <dc:creator>FRONT</dc:creator>
  <cp:lastModifiedBy>FRONT</cp:lastModifiedBy>
  <cp:revision>6</cp:revision>
  <dcterms:created xsi:type="dcterms:W3CDTF">2024-06-24T17:11:41Z</dcterms:created>
  <dcterms:modified xsi:type="dcterms:W3CDTF">2024-06-26T17:01:51Z</dcterms:modified>
</cp:coreProperties>
</file>