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C56A7-02E2-4202-989C-A6ACCAE13C78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8F1C-A610-4184-8C50-2D9BB551B3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ke a River Glorio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934200" cy="533401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Amahor' atangwa na Yesu </a:t>
            </a:r>
            <a:r>
              <a:rPr lang="pl-PL" b="1" dirty="0" smtClean="0">
                <a:solidFill>
                  <a:schemeClr val="bg1"/>
                </a:solidFill>
              </a:rPr>
              <a:t>wacu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371600"/>
            <a:ext cx="37338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  </a:t>
            </a:r>
            <a:r>
              <a:rPr lang="en-US" sz="1600" b="1" dirty="0" err="1" smtClean="0">
                <a:solidFill>
                  <a:schemeClr val="bg1"/>
                </a:solidFill>
              </a:rPr>
              <a:t>Amahor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atangwa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wacu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Ntagir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akagero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nta</a:t>
            </a:r>
            <a:r>
              <a:rPr lang="en-US" sz="1600" b="1" dirty="0" smtClean="0">
                <a:solidFill>
                  <a:schemeClr val="bg1"/>
                </a:solidFill>
              </a:rPr>
              <a:t> h' </a:t>
            </a:r>
            <a:r>
              <a:rPr lang="en-US" sz="1600" b="1" dirty="0" err="1" smtClean="0">
                <a:solidFill>
                  <a:schemeClr val="bg1"/>
                </a:solidFill>
              </a:rPr>
              <a:t>azoshira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Yam' </a:t>
            </a:r>
            <a:r>
              <a:rPr lang="en-US" sz="1600" b="1" dirty="0" err="1" smtClean="0">
                <a:solidFill>
                  <a:schemeClr val="bg1"/>
                </a:solidFill>
              </a:rPr>
              <a:t>ahumuriza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abayafise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N' </a:t>
            </a:r>
            <a:r>
              <a:rPr lang="en-US" sz="1600" b="1" dirty="0" err="1" smtClean="0">
                <a:solidFill>
                  <a:schemeClr val="bg1"/>
                </a:solidFill>
              </a:rPr>
              <a:t>utayata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nta</a:t>
            </a:r>
            <a:r>
              <a:rPr lang="en-US" sz="1600" b="1" dirty="0" smtClean="0">
                <a:solidFill>
                  <a:schemeClr val="bg1"/>
                </a:solidFill>
              </a:rPr>
              <a:t> ho </a:t>
            </a:r>
            <a:r>
              <a:rPr lang="en-US" sz="1600" b="1" dirty="0" err="1" smtClean="0">
                <a:solidFill>
                  <a:schemeClr val="bg1"/>
                </a:solidFill>
              </a:rPr>
              <a:t>woyakurwako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Wizigir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Imana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uyizigira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Ntabur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amahoro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mez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adashira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Abo</a:t>
            </a:r>
            <a:r>
              <a:rPr lang="en-US" sz="1600" b="1" dirty="0" smtClean="0">
                <a:solidFill>
                  <a:schemeClr val="bg1"/>
                </a:solidFill>
              </a:rPr>
              <a:t> Yes' </a:t>
            </a:r>
            <a:r>
              <a:rPr lang="en-US" sz="1600" b="1" dirty="0" err="1" smtClean="0">
                <a:solidFill>
                  <a:schemeClr val="bg1"/>
                </a:solidFill>
              </a:rPr>
              <a:t>azigamish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amaboko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mwans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ashobora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kubashikako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Kandi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maganya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yohagarika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Imitima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izigamwa</a:t>
            </a:r>
            <a:r>
              <a:rPr lang="en-US" sz="1600" b="1" dirty="0" smtClean="0">
                <a:solidFill>
                  <a:schemeClr val="bg1"/>
                </a:solidFill>
              </a:rPr>
              <a:t> n' </a:t>
            </a:r>
            <a:r>
              <a:rPr lang="en-US" sz="1600" b="1" dirty="0" err="1" smtClean="0">
                <a:solidFill>
                  <a:schemeClr val="bg1"/>
                </a:solidFill>
              </a:rPr>
              <a:t>Umukiza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3.Ibitunezera n' </a:t>
            </a:r>
            <a:r>
              <a:rPr lang="en-US" sz="1600" b="1" dirty="0" err="1" smtClean="0">
                <a:solidFill>
                  <a:schemeClr val="bg1"/>
                </a:solidFill>
              </a:rPr>
              <a:t>ivyago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vyose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Biva</a:t>
            </a:r>
            <a:r>
              <a:rPr lang="en-US" sz="1600" b="1" dirty="0" smtClean="0">
                <a:solidFill>
                  <a:schemeClr val="bg1"/>
                </a:solidFill>
              </a:rPr>
              <a:t> mu </a:t>
            </a:r>
            <a:r>
              <a:rPr lang="en-US" sz="1600" b="1" dirty="0" err="1" smtClean="0">
                <a:solidFill>
                  <a:schemeClr val="bg1"/>
                </a:solidFill>
              </a:rPr>
              <a:t>rukundo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rw</a:t>
            </a:r>
            <a:r>
              <a:rPr lang="en-US" sz="1600" b="1" dirty="0" smtClean="0">
                <a:solidFill>
                  <a:schemeClr val="bg1"/>
                </a:solidFill>
              </a:rPr>
              <a:t>'  </a:t>
            </a:r>
            <a:r>
              <a:rPr lang="en-US" sz="1600" b="1" dirty="0" err="1" smtClean="0">
                <a:solidFill>
                  <a:schemeClr val="bg1"/>
                </a:solidFill>
              </a:rPr>
              <a:t>Umwam'Imana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Ntugakekeranye,uyizigire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Ntiyohemukira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uyizer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artyo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92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Amahor' atangwa na Yesu wacu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Amahor' atangwa na Yesu wacu Kinyarwanda</dc:title>
  <dc:creator>FRONT</dc:creator>
  <cp:lastModifiedBy>FRONT</cp:lastModifiedBy>
  <cp:revision>5</cp:revision>
  <dcterms:created xsi:type="dcterms:W3CDTF">2024-06-24T17:00:37Z</dcterms:created>
  <dcterms:modified xsi:type="dcterms:W3CDTF">2024-06-26T16:45:32Z</dcterms:modified>
</cp:coreProperties>
</file>