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E26CB-89C0-4A07-8078-13C526071675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A3438-42A7-4C43-8628-4E2635E559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hall reign where'er the sun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4953000" cy="45719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Onde o sol der sua </a:t>
            </a:r>
            <a:r>
              <a:rPr lang="pt-BR" b="1" dirty="0" smtClean="0"/>
              <a:t>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143000"/>
            <a:ext cx="6400800" cy="1752600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Onde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sol der sua luz,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reinará, enfim;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verão o Reino Seu,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vai, jamais, ter fim.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Farão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Ele orações,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vão querer O coroar;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nome doce subirá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oferta singular.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Povos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toda língua vão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alegrar em Seu amor;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crianças cantarão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Cânticos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doces de louvor.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Há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muitas bênçãos onde está,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Prisioneiros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livres são,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Cansados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podem descansar,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famintos acham pão.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Onde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 cura Seu poder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 mais morte, maldição;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homem ganha mais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perdeu lá em Adão.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Venha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trazer-Lhe, todo ser,</a:t>
            </a:r>
          </a:p>
          <a:p>
            <a:pPr marL="342900" indent="-342900"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Rei, o seu louvor também;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Desçam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anjos com canções,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terra diga: Sim, Amém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Onde o sol der sua luz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 o sol der sua luz</dc:title>
  <dc:creator>FRONT</dc:creator>
  <cp:lastModifiedBy>FRONT</cp:lastModifiedBy>
  <cp:revision>8</cp:revision>
  <dcterms:created xsi:type="dcterms:W3CDTF">2023-10-28T17:47:00Z</dcterms:created>
  <dcterms:modified xsi:type="dcterms:W3CDTF">2025-06-16T04:22:56Z</dcterms:modified>
</cp:coreProperties>
</file>