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A3322-C340-492B-A306-6594528B6CC2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8D00-C737-42B6-92B6-A86E7006D5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mangha-manghang Biy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26469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Kamangha-manghang</a:t>
            </a:r>
            <a:r>
              <a:rPr lang="en-US" b="1" dirty="0" smtClean="0"/>
              <a:t> </a:t>
            </a:r>
            <a:r>
              <a:rPr lang="en-US" b="1" dirty="0" err="1" smtClean="0"/>
              <a:t>Biyaya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03244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Kamangha-manghang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Kamangha-mangha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nagligtas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akin</a:t>
            </a: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nawawala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natagpuan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Kinupkop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Biyayang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nagturo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akin</a:t>
            </a: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magmaliw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tuwa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nadama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manalig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minsa’y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dinaranas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wagas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umaaliw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ito’y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makayanan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kung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piling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sinasamba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madarama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pagpuri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Kamangha-manghang Biyaya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Kamangha-manghang Biyaya </dc:title>
  <dc:creator>mary</dc:creator>
  <cp:lastModifiedBy>mary</cp:lastModifiedBy>
  <cp:revision>5</cp:revision>
  <dcterms:created xsi:type="dcterms:W3CDTF">2020-04-27T18:13:57Z</dcterms:created>
  <dcterms:modified xsi:type="dcterms:W3CDTF">2020-04-30T17:24:25Z</dcterms:modified>
</cp:coreProperties>
</file>