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F9B81-F13A-4387-9C6B-846CB4A49C43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152C1-1DCA-4FC4-BE58-9C85AA36C7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Fe En Cristo El Reden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78495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Por Fe En Cristo El Redentor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2952328" cy="576064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1.Por fe en Cristo el Redentor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salva hoy el pecador;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sin merecer perdón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recibe plena salvación.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¡Oh gracia excelsa del amor,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que Dios perdone al pecador!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Si quieres presto confesar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sus culpas, y en Jesús confiar,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encontrará  la salvación,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pues él obró la Redención.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2.La vida antigua ya pasó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todo en nuevo se tornó,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aunque nada tenga aquí,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herencia eterna tiene allí.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3.Aquí cual peregrino es;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mansión allá tendrá después,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arriba en gloria con Jesús,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redimióle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la cruz.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Fe En Cristo El Redentor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Fe En Cristo El Redentor</dc:title>
  <dc:creator>mary</dc:creator>
  <cp:lastModifiedBy>mary</cp:lastModifiedBy>
  <cp:revision>3</cp:revision>
  <dcterms:created xsi:type="dcterms:W3CDTF">2020-01-06T16:10:54Z</dcterms:created>
  <dcterms:modified xsi:type="dcterms:W3CDTF">2020-03-31T22:10:44Z</dcterms:modified>
</cp:coreProperties>
</file>