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DFFA-E8B2-4B26-BE1D-AEA86079CA8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A19-7511-47DB-9A0E-5A9C47C159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DFFA-E8B2-4B26-BE1D-AEA86079CA8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A19-7511-47DB-9A0E-5A9C47C159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DFFA-E8B2-4B26-BE1D-AEA86079CA8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A19-7511-47DB-9A0E-5A9C47C159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DFFA-E8B2-4B26-BE1D-AEA86079CA8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A19-7511-47DB-9A0E-5A9C47C159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DFFA-E8B2-4B26-BE1D-AEA86079CA8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A19-7511-47DB-9A0E-5A9C47C159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DFFA-E8B2-4B26-BE1D-AEA86079CA8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A19-7511-47DB-9A0E-5A9C47C159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DFFA-E8B2-4B26-BE1D-AEA86079CA8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A19-7511-47DB-9A0E-5A9C47C159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DFFA-E8B2-4B26-BE1D-AEA86079CA8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A19-7511-47DB-9A0E-5A9C47C159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DFFA-E8B2-4B26-BE1D-AEA86079CA8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A19-7511-47DB-9A0E-5A9C47C159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DFFA-E8B2-4B26-BE1D-AEA86079CA8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A19-7511-47DB-9A0E-5A9C47C159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DFFA-E8B2-4B26-BE1D-AEA86079CA8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A19-7511-47DB-9A0E-5A9C47C159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8DFFA-E8B2-4B26-BE1D-AEA86079CA8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B3A19-7511-47DB-9A0E-5A9C47C159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Boca y Corazó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 Boca y </a:t>
            </a:r>
            <a:r>
              <a:rPr lang="en-US" b="1" dirty="0" err="1" smtClean="0"/>
              <a:t>Corazón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609600"/>
            <a:ext cx="4648200" cy="39624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boca y corazón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agradecemos.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dionos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bendición, salud vida y consuelo.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sólo a su bondad debemos nuestro ser;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su fidelidad nos guarda por doquier.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rico sin igual, danos en cada día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corazón filial y lleno de alegría,</a:t>
            </a:r>
          </a:p>
          <a:p>
            <a:pPr algn="l"/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éveos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protector;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la patria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mejor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Padre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mi loor se eleva hasta tu trono;</a:t>
            </a:r>
          </a:p>
          <a:p>
            <a:pPr algn="l"/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s, mi Redentor, tu salvaci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ón pregono;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Espíritu de amor, acepta la oración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eleva con fervor mi grato corazón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Boca y Corazón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Boca y Corazón spanish</dc:title>
  <dc:creator>FRONT</dc:creator>
  <cp:lastModifiedBy>FRONT</cp:lastModifiedBy>
  <cp:revision>10</cp:revision>
  <dcterms:created xsi:type="dcterms:W3CDTF">2024-09-16T15:14:56Z</dcterms:created>
  <dcterms:modified xsi:type="dcterms:W3CDTF">2024-09-16T15:48:53Z</dcterms:modified>
</cp:coreProperties>
</file>