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57320-40DC-48C7-A700-392DA4C42F8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ntenant remercions tous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912768" cy="576064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/>
              <a:t>Agora, demos todos graças a Deus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56792"/>
            <a:ext cx="6400800" cy="408200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Agora, demos todos graças a Deus com coração, lábios e mãos,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fez coisas prodigiosas conosco e com todos os confins;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desde o ventre de nossa mãe e desde os primeiros passos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incontáveis bens até hoje nos concedeu.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Deus eternamente generoso quer nos dar, enquanto vivamos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coração alegre e nobre paz sempre,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que para sempre nos sustente em Sua misericórdia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nos livre de toda adversidade, neste e no outro mundo.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louvor, a honra e a glória sejam a Deus, Pai e Filho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Àquele que é igual a Ambos no mais alto trono celestial,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são Um só e altíssimo Deus, como Ele era no princípio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é e continuará sendo, agora e para sempre!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Agora, demos todos graças a Deus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Agora, demos todos graças a Deus </dc:title>
  <dc:creator>mary</dc:creator>
  <cp:lastModifiedBy>FRONT</cp:lastModifiedBy>
  <cp:revision>8</cp:revision>
  <dcterms:created xsi:type="dcterms:W3CDTF">2020-03-02T19:22:18Z</dcterms:created>
  <dcterms:modified xsi:type="dcterms:W3CDTF">2024-09-16T15:07:53Z</dcterms:modified>
</cp:coreProperties>
</file>