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318C-99B3-4BFF-8134-F686962C83C9}" type="datetimeFigureOut">
              <a:rPr lang="en-US" smtClean="0"/>
              <a:pPr/>
              <a:t>2/16/2026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0A44-CA94-46F2-A208-74DF025254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ymer, Arglwydd, f’einioes i. Dyk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52401"/>
            <a:ext cx="85344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Cymer</a:t>
            </a:r>
            <a:r>
              <a:rPr lang="en-US" b="1" dirty="0" smtClean="0"/>
              <a:t>, </a:t>
            </a:r>
            <a:r>
              <a:rPr lang="en-US" b="1" dirty="0" err="1" smtClean="0"/>
              <a:t>Arglwydd</a:t>
            </a:r>
            <a:r>
              <a:rPr lang="en-US" b="1" dirty="0" smtClean="0"/>
              <a:t>, </a:t>
            </a:r>
            <a:r>
              <a:rPr lang="en-US" b="1" dirty="0" err="1" smtClean="0"/>
              <a:t>f’einioes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(J.B. Dykes</a:t>
            </a:r>
            <a:r>
              <a:rPr lang="en-U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8001000" cy="5181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Arglwydd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f’einioes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i’w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chysegru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oll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munudau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fod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fyth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llifo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glod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nwylo’n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rhodd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fyth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wneuthur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wrth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fodd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Iôr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neudroed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gwna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hwy’n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weddaidd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erot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llais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lân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am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Mrenin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boed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nghân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ngwefusau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llanw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hwynt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â’th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eiriau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f’aur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a’r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sydd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im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mi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fynnwn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atal</a:t>
            </a:r>
            <a:r>
              <a:rPr lang="en-US" sz="2000" b="1" dirty="0" smtClean="0">
                <a:solidFill>
                  <a:schemeClr val="tx1"/>
                </a:solidFill>
              </a:rPr>
              <a:t> dim;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nghyneddfau’n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llawn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i’th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wasanaeth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tro</a:t>
            </a:r>
            <a:r>
              <a:rPr lang="en-US" sz="2000" b="1" dirty="0" smtClean="0">
                <a:solidFill>
                  <a:schemeClr val="tx1"/>
                </a:solidFill>
              </a:rPr>
              <a:t> bob dawn.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mwy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f’ewyllys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gwna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hi’n</a:t>
            </a:r>
            <a:r>
              <a:rPr lang="en-US" sz="2000" b="1" dirty="0" smtClean="0">
                <a:solidFill>
                  <a:schemeClr val="tx1"/>
                </a:solidFill>
              </a:rPr>
              <a:t> un </a:t>
            </a:r>
            <a:r>
              <a:rPr lang="en-US" sz="2000" b="1" dirty="0" err="1" smtClean="0">
                <a:solidFill>
                  <a:schemeClr val="tx1"/>
                </a:solidFill>
              </a:rPr>
              <a:t>â’r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eiddot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iti’r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galon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hon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orseddfainc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mron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serchiadau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Iôr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wrth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draed</a:t>
            </a:r>
            <a:r>
              <a:rPr lang="en-US" sz="2000" b="1" dirty="0" smtClean="0">
                <a:solidFill>
                  <a:schemeClr val="tx1"/>
                </a:solidFill>
              </a:rPr>
              <a:t> ‘</a:t>
            </a:r>
            <a:r>
              <a:rPr lang="en-US" sz="2000" b="1" dirty="0" err="1" smtClean="0">
                <a:solidFill>
                  <a:schemeClr val="tx1"/>
                </a:solidFill>
              </a:rPr>
              <a:t>rwy’n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bwrw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stôr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Arglwydd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cymer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byth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yn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unig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oll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Cymer, Arglwydd, f’einioes i(J.B. Dykes)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Arglwydd, cymer f'einioes i  welsh</dc:title>
  <dc:creator>FRONT</dc:creator>
  <cp:lastModifiedBy>admin</cp:lastModifiedBy>
  <cp:revision>14</cp:revision>
  <dcterms:created xsi:type="dcterms:W3CDTF">2024-01-26T22:05:26Z</dcterms:created>
  <dcterms:modified xsi:type="dcterms:W3CDTF">2026-02-16T19:19:58Z</dcterms:modified>
</cp:coreProperties>
</file>