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7" d="100"/>
          <a:sy n="67" d="100"/>
        </p:scale>
        <p:origin x="-178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E9C29-00D0-40DB-8016-98405E296F7F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73A39-634A-4CC4-89A4-B690A8E016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ong Makita Si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968552" cy="36003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Akong</a:t>
            </a:r>
            <a:r>
              <a:rPr lang="en-US" b="1" dirty="0" smtClean="0"/>
              <a:t> Makita Si Cristo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4896544" cy="482453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nagabawi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Akong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makita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Kristo</a:t>
            </a:r>
            <a:r>
              <a:rPr lang="en-US" sz="1800" b="1" dirty="0" smtClean="0">
                <a:solidFill>
                  <a:srgbClr val="FF0000"/>
                </a:solidFill>
              </a:rPr>
              <a:t>, Sa </a:t>
            </a:r>
            <a:r>
              <a:rPr lang="en-US" sz="1800" b="1" dirty="0" err="1" smtClean="0">
                <a:solidFill>
                  <a:srgbClr val="FF0000"/>
                </a:solidFill>
              </a:rPr>
              <a:t>langitnong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poluyan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mahimayaong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nawong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Ginoo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kalibutana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kangitngit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moanhi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Akong Makita Si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Akong Makita Si Cristo</dc:title>
  <dc:creator>mary</dc:creator>
  <cp:lastModifiedBy>mary</cp:lastModifiedBy>
  <cp:revision>14</cp:revision>
  <dcterms:created xsi:type="dcterms:W3CDTF">2020-02-04T17:23:53Z</dcterms:created>
  <dcterms:modified xsi:type="dcterms:W3CDTF">2020-02-05T17:07:12Z</dcterms:modified>
</cp:coreProperties>
</file>