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713" autoAdjust="0"/>
  </p:normalViewPr>
  <p:slideViewPr>
    <p:cSldViewPr>
      <p:cViewPr varScale="1">
        <p:scale>
          <a:sx n="113" d="100"/>
          <a:sy n="113" d="100"/>
        </p:scale>
        <p:origin x="-241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35752E-642F-43DC-948E-816B52E7BFAE}"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5752E-642F-43DC-948E-816B52E7BFAE}"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5752E-642F-43DC-948E-816B52E7BFAE}"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35752E-642F-43DC-948E-816B52E7BFAE}"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35752E-642F-43DC-948E-816B52E7BFAE}"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35752E-642F-43DC-948E-816B52E7BFAE}"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35752E-642F-43DC-948E-816B52E7BFAE}"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35752E-642F-43DC-948E-816B52E7BFAE}"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5752E-642F-43DC-948E-816B52E7BFAE}"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5752E-642F-43DC-948E-816B52E7BFAE}"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35752E-642F-43DC-948E-816B52E7BFAE}"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FEC56B-B691-47E6-84FE-DABB4D907C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5752E-642F-43DC-948E-816B52E7BFAE}"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EC56B-B691-47E6-84FE-DABB4D907C06}" type="slidenum">
              <a:rPr lang="en-US" smtClean="0"/>
              <a:pPr/>
              <a:t>‹#›</a:t>
            </a:fld>
            <a:endParaRPr lang="en-US"/>
          </a:p>
        </p:txBody>
      </p:sp>
      <p:pic>
        <p:nvPicPr>
          <p:cNvPr id="8" name="Picture 7" descr="Now Thank We All Our God2.jpg"/>
          <p:cNvPicPr>
            <a:picLocks noChangeAspect="1"/>
          </p:cNvPicPr>
          <p:nvPr userDrawn="1"/>
        </p:nvPicPr>
        <p:blipFill>
          <a:blip r:embed="rId14">
            <a:lum bright="1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Nun danket alle Got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1880" y="332656"/>
            <a:ext cx="4752528" cy="506487"/>
          </a:xfrm>
        </p:spPr>
        <p:txBody>
          <a:bodyPr>
            <a:normAutofit fontScale="90000"/>
          </a:bodyPr>
          <a:lstStyle/>
          <a:p>
            <a:r>
              <a:rPr lang="en-US" b="1" dirty="0" smtClean="0"/>
              <a:t/>
            </a:r>
            <a:br>
              <a:rPr lang="en-US" b="1" dirty="0" smtClean="0"/>
            </a:br>
            <a:r>
              <a:rPr lang="en-US" b="1" dirty="0" smtClean="0"/>
              <a:t>Nun </a:t>
            </a:r>
            <a:r>
              <a:rPr lang="en-US" b="1" dirty="0" err="1" smtClean="0"/>
              <a:t>danket</a:t>
            </a:r>
            <a:r>
              <a:rPr lang="en-US" b="1" dirty="0" smtClean="0"/>
              <a:t> </a:t>
            </a:r>
            <a:r>
              <a:rPr lang="en-US" b="1" dirty="0" err="1" smtClean="0"/>
              <a:t>alle</a:t>
            </a:r>
            <a:r>
              <a:rPr lang="en-US" b="1" dirty="0" smtClean="0"/>
              <a:t> </a:t>
            </a:r>
            <a:r>
              <a:rPr lang="en-US" b="1" dirty="0" err="1" smtClean="0"/>
              <a:t>Gott</a:t>
            </a:r>
            <a:r>
              <a:rPr lang="en-US" b="1" dirty="0" smtClean="0"/>
              <a:t/>
            </a:r>
            <a:br>
              <a:rPr lang="en-US" b="1" dirty="0" smtClean="0"/>
            </a:br>
            <a:endParaRPr lang="en-US" b="1" dirty="0"/>
          </a:p>
        </p:txBody>
      </p:sp>
      <p:sp>
        <p:nvSpPr>
          <p:cNvPr id="3" name="Subtitle 2"/>
          <p:cNvSpPr>
            <a:spLocks noGrp="1"/>
          </p:cNvSpPr>
          <p:nvPr>
            <p:ph type="subTitle" idx="1"/>
          </p:nvPr>
        </p:nvSpPr>
        <p:spPr>
          <a:xfrm>
            <a:off x="2915816" y="1196752"/>
            <a:ext cx="6048672" cy="3744416"/>
          </a:xfrm>
        </p:spPr>
        <p:txBody>
          <a:bodyPr>
            <a:noAutofit/>
          </a:bodyPr>
          <a:lstStyle/>
          <a:p>
            <a:pPr algn="l"/>
            <a:r>
              <a:rPr lang="de-DE" sz="1800" b="1" dirty="0" smtClean="0">
                <a:solidFill>
                  <a:schemeClr val="tx1">
                    <a:lumMod val="95000"/>
                    <a:lumOff val="5000"/>
                  </a:schemeClr>
                </a:solidFill>
              </a:rPr>
              <a:t>1.Nun danket alle Gott  mit Herzen, Mund und Händen,           der große Dinge tut  an uns und allen Enden,                            der uns von Mutterleib  und Kindesbeinen an                             unzählig viel zugut  bis hierher hat getan. </a:t>
            </a:r>
          </a:p>
          <a:p>
            <a:pPr algn="l"/>
            <a:endParaRPr lang="de-DE" sz="1800" b="1" dirty="0" smtClean="0">
              <a:solidFill>
                <a:schemeClr val="tx1">
                  <a:lumMod val="95000"/>
                  <a:lumOff val="5000"/>
                </a:schemeClr>
              </a:solidFill>
            </a:endParaRPr>
          </a:p>
          <a:p>
            <a:pPr algn="l"/>
            <a:endParaRPr lang="de-DE" sz="1800" b="1" dirty="0" smtClean="0">
              <a:solidFill>
                <a:schemeClr val="tx1">
                  <a:lumMod val="95000"/>
                  <a:lumOff val="5000"/>
                </a:schemeClr>
              </a:solidFill>
            </a:endParaRPr>
          </a:p>
          <a:p>
            <a:pPr algn="l"/>
            <a:endParaRPr lang="de-DE" sz="1800" b="1" dirty="0">
              <a:solidFill>
                <a:schemeClr val="tx1">
                  <a:lumMod val="95000"/>
                  <a:lumOff val="5000"/>
                </a:schemeClr>
              </a:solidFill>
            </a:endParaRPr>
          </a:p>
          <a:p>
            <a:pPr algn="l"/>
            <a:r>
              <a:rPr lang="de-DE" sz="1800" b="1" dirty="0" smtClean="0">
                <a:solidFill>
                  <a:schemeClr val="tx1">
                    <a:lumMod val="95000"/>
                    <a:lumOff val="5000"/>
                  </a:schemeClr>
                </a:solidFill>
              </a:rPr>
              <a:t>2. Der ewigreiche Gott  woll uns bei unserm                               Leben ein immer fröhlich Herz  und edlen Frieden geben und uns in seiner Gnad erhalten fort und fort                                  und uns aus aller Not erlösen hier und dort. </a:t>
            </a:r>
          </a:p>
          <a:p>
            <a:pPr algn="l"/>
            <a:endParaRPr lang="de-DE" sz="1800" b="1" dirty="0" smtClean="0">
              <a:solidFill>
                <a:schemeClr val="tx1">
                  <a:lumMod val="95000"/>
                  <a:lumOff val="5000"/>
                </a:schemeClr>
              </a:solidFill>
            </a:endParaRPr>
          </a:p>
          <a:p>
            <a:pPr algn="l"/>
            <a:endParaRPr lang="de-DE" sz="1800" b="1" dirty="0" smtClean="0">
              <a:solidFill>
                <a:schemeClr val="tx1">
                  <a:lumMod val="95000"/>
                  <a:lumOff val="5000"/>
                </a:schemeClr>
              </a:solidFill>
            </a:endParaRPr>
          </a:p>
          <a:p>
            <a:pPr algn="l"/>
            <a:endParaRPr lang="de-DE" sz="1800" b="1" dirty="0">
              <a:solidFill>
                <a:schemeClr val="tx1">
                  <a:lumMod val="95000"/>
                  <a:lumOff val="5000"/>
                </a:schemeClr>
              </a:solidFill>
            </a:endParaRPr>
          </a:p>
          <a:p>
            <a:pPr algn="l"/>
            <a:r>
              <a:rPr lang="de-DE" sz="1800" b="1" dirty="0" smtClean="0">
                <a:solidFill>
                  <a:schemeClr val="tx1">
                    <a:lumMod val="95000"/>
                    <a:lumOff val="5000"/>
                  </a:schemeClr>
                </a:solidFill>
              </a:rPr>
              <a:t>3. Lob, Ehr und Preis sei Gott  dem Vater und dem Sohne    und Gott dem Heilgen Geist  im höchsten Himmelsthrone, ihm, dem dreiein'gen Gott,  wie es im Anfang war                       und ist und bleiben wird  so jetzt und immerdar.</a:t>
            </a:r>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38</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Nun danket alle Gott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Nun danket alle Gott</dc:title>
  <dc:creator>mary</dc:creator>
  <cp:lastModifiedBy>FRONT</cp:lastModifiedBy>
  <cp:revision>5</cp:revision>
  <dcterms:created xsi:type="dcterms:W3CDTF">2020-01-13T15:03:32Z</dcterms:created>
  <dcterms:modified xsi:type="dcterms:W3CDTF">2024-09-20T17:28:36Z</dcterms:modified>
</cp:coreProperties>
</file>