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8C9F-A99A-4FD1-8C0C-0B048093BA68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2CCB-66FC-4470-B332-BE94527A39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8C9F-A99A-4FD1-8C0C-0B048093BA68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2CCB-66FC-4470-B332-BE94527A39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8C9F-A99A-4FD1-8C0C-0B048093BA68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2CCB-66FC-4470-B332-BE94527A39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8C9F-A99A-4FD1-8C0C-0B048093BA68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2CCB-66FC-4470-B332-BE94527A39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8C9F-A99A-4FD1-8C0C-0B048093BA68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2CCB-66FC-4470-B332-BE94527A39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8C9F-A99A-4FD1-8C0C-0B048093BA68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2CCB-66FC-4470-B332-BE94527A39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8C9F-A99A-4FD1-8C0C-0B048093BA68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2CCB-66FC-4470-B332-BE94527A39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8C9F-A99A-4FD1-8C0C-0B048093BA68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2CCB-66FC-4470-B332-BE94527A39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8C9F-A99A-4FD1-8C0C-0B048093BA68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2CCB-66FC-4470-B332-BE94527A39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8C9F-A99A-4FD1-8C0C-0B048093BA68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2CCB-66FC-4470-B332-BE94527A39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8C9F-A99A-4FD1-8C0C-0B048093BA68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2CCB-66FC-4470-B332-BE94527A39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F8C9F-A99A-4FD1-8C0C-0B048093BA68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22CCB-66FC-4470-B332-BE94527A399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oftly and Tenderly Jesus is Call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nso e sua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"/>
            <a:ext cx="3456384" cy="476671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Manso e suave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66449"/>
            <a:ext cx="4392488" cy="5472608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Manso e suave Jesus está chamando;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Chama por ti e por mim.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Eis que Ele à porta espera velando;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Vela por ti e por mim.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CORO:</a:t>
            </a:r>
            <a:br>
              <a:rPr lang="pt-BR" sz="1800" b="1" dirty="0" smtClean="0">
                <a:solidFill>
                  <a:srgbClr val="FF0000"/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Vem já! Vem já!  Alma cansada, vem já!</a:t>
            </a:r>
            <a:br>
              <a:rPr lang="pt-BR" sz="1800" b="1" dirty="0" smtClean="0">
                <a:solidFill>
                  <a:srgbClr val="FF0000"/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Manso e suave Jesus 'está chamando;</a:t>
            </a:r>
            <a:br>
              <a:rPr lang="pt-BR" sz="1800" b="1" dirty="0" smtClean="0">
                <a:solidFill>
                  <a:srgbClr val="FF0000"/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Chama: "Ó vem, pecador!"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que esperamos? Jesus convidando,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Convida a ti, sim, e a mim.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não desprezes mercê que está dando,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Sim, dando a ti, dando a mim.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Correm os dias, as horas se passam,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Passam por ti e por mim.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Transes de morte por fim nos esperam,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'esperam por ti e por mim.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Grande amor que Jesus nos tem dado!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 dado a ti, dado a mim.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Veio salvar-nos do tão vil pecado;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Veio por ti e por mim.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Manso e suave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Manso e suave</dc:title>
  <dc:creator>mary</dc:creator>
  <cp:lastModifiedBy>mary</cp:lastModifiedBy>
  <cp:revision>3</cp:revision>
  <dcterms:created xsi:type="dcterms:W3CDTF">2019-11-26T19:46:58Z</dcterms:created>
  <dcterms:modified xsi:type="dcterms:W3CDTF">2019-11-26T21:39:41Z</dcterms:modified>
</cp:coreProperties>
</file>