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2D4D-8B46-45B1-AA28-D054CC9DC3BA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4875-8EB9-4235-86A1-F95464DF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2D4D-8B46-45B1-AA28-D054CC9DC3BA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4875-8EB9-4235-86A1-F95464DF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2D4D-8B46-45B1-AA28-D054CC9DC3BA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4875-8EB9-4235-86A1-F95464DF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2D4D-8B46-45B1-AA28-D054CC9DC3BA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4875-8EB9-4235-86A1-F95464DF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2D4D-8B46-45B1-AA28-D054CC9DC3BA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4875-8EB9-4235-86A1-F95464DF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2D4D-8B46-45B1-AA28-D054CC9DC3BA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4875-8EB9-4235-86A1-F95464DF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2D4D-8B46-45B1-AA28-D054CC9DC3BA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4875-8EB9-4235-86A1-F95464DF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2D4D-8B46-45B1-AA28-D054CC9DC3BA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4875-8EB9-4235-86A1-F95464DF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2D4D-8B46-45B1-AA28-D054CC9DC3BA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4875-8EB9-4235-86A1-F95464DF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2D4D-8B46-45B1-AA28-D054CC9DC3BA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4875-8EB9-4235-86A1-F95464DF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2D4D-8B46-45B1-AA28-D054CC9DC3BA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4875-8EB9-4235-86A1-F95464DF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22D4D-8B46-45B1-AA28-D054CC9DC3BA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B4875-8EB9-4235-86A1-F95464DF55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buah kota Allah 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76200"/>
            <a:ext cx="4876800" cy="53657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Sebuah</a:t>
            </a:r>
            <a:r>
              <a:rPr lang="en-US" b="1" dirty="0"/>
              <a:t> </a:t>
            </a:r>
            <a:r>
              <a:rPr lang="en-US" b="1" dirty="0" err="1"/>
              <a:t>kota</a:t>
            </a:r>
            <a:r>
              <a:rPr lang="en-US" b="1" dirty="0"/>
              <a:t> Allah </a:t>
            </a:r>
            <a:r>
              <a:rPr lang="en-US" b="1" dirty="0" err="1"/>
              <a:t>Hu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838200"/>
            <a:ext cx="55626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Allahmu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benteng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perisai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senjata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Betapapun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sengsaramu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pertolongan-Nya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berniat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tipu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niscaya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Pahlawan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diurapi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Sang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panglima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semesta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niscaya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melulur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melihatnya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Penghulu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g'lap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meskipun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menyergap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Mustahil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sepatah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pertahankan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pihak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Kendati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diambil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seteru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akhirnya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kerajaan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127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Sebuah kota Allah Hu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Sebuah kota Allah Hu</dc:title>
  <dc:creator>FRONT</dc:creator>
  <cp:lastModifiedBy>FRONT</cp:lastModifiedBy>
  <cp:revision>5</cp:revision>
  <dcterms:created xsi:type="dcterms:W3CDTF">2024-05-25T17:36:13Z</dcterms:created>
  <dcterms:modified xsi:type="dcterms:W3CDTF">2024-05-25T17:57:46Z</dcterms:modified>
</cp:coreProperties>
</file>