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AC38-BAEE-4120-8601-87BD8CA6961A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0FDF-BB87-4977-84CD-3A96F0A05D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AC38-BAEE-4120-8601-87BD8CA6961A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0FDF-BB87-4977-84CD-3A96F0A05D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AC38-BAEE-4120-8601-87BD8CA6961A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0FDF-BB87-4977-84CD-3A96F0A05D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AC38-BAEE-4120-8601-87BD8CA6961A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0FDF-BB87-4977-84CD-3A96F0A05D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AC38-BAEE-4120-8601-87BD8CA6961A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0FDF-BB87-4977-84CD-3A96F0A05D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AC38-BAEE-4120-8601-87BD8CA6961A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0FDF-BB87-4977-84CD-3A96F0A05D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AC38-BAEE-4120-8601-87BD8CA6961A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0FDF-BB87-4977-84CD-3A96F0A05D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AC38-BAEE-4120-8601-87BD8CA6961A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0FDF-BB87-4977-84CD-3A96F0A05D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AC38-BAEE-4120-8601-87BD8CA6961A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0FDF-BB87-4977-84CD-3A96F0A05D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AC38-BAEE-4120-8601-87BD8CA6961A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0FDF-BB87-4977-84CD-3A96F0A05D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AC38-BAEE-4120-8601-87BD8CA6961A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0FDF-BB87-4977-84CD-3A96F0A05D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AAC38-BAEE-4120-8601-87BD8CA6961A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B0FDF-BB87-4977-84CD-3A96F0A05D5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ear Thy Welcome Voi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sikia Sauti Yak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104456" cy="5486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Nasikia</a:t>
            </a:r>
            <a:r>
              <a:rPr lang="en-US" b="1" dirty="0" smtClean="0"/>
              <a:t> </a:t>
            </a:r>
            <a:r>
              <a:rPr lang="en-US" b="1" dirty="0" err="1" smtClean="0"/>
              <a:t>Sauti</a:t>
            </a:r>
            <a:r>
              <a:rPr lang="en-US" b="1" dirty="0" smtClean="0"/>
              <a:t> </a:t>
            </a:r>
            <a:r>
              <a:rPr lang="en-US" b="1" dirty="0" err="1" smtClean="0"/>
              <a:t>Yako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5400600" cy="5112568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Nasikia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mwito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sauti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Nikasafiwe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kwangikwa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Nimesongea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mtini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pako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Unisafi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kwa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damu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ya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kwangikwa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kwako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mnyonge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kweli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umenipa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nguvu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Ulivyonisfi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taka Ni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utimilivu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hunijuvya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Mapenzi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Napata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wokovu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Bwana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nguvu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80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Nasikia Sauti Yako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Nasikia Sauti Yako </dc:title>
  <dc:creator>mary</dc:creator>
  <cp:lastModifiedBy>mary</cp:lastModifiedBy>
  <cp:revision>6</cp:revision>
  <dcterms:created xsi:type="dcterms:W3CDTF">2019-10-14T15:01:03Z</dcterms:created>
  <dcterms:modified xsi:type="dcterms:W3CDTF">2019-10-14T17:43:26Z</dcterms:modified>
</cp:coreProperties>
</file>